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BDF5314C-89C4-4B9E-85E9-F695378D3CFB}">
          <p14:sldIdLst>
            <p14:sldId id="256"/>
            <p14:sldId id="257"/>
            <p14:sldId id="260"/>
            <p14:sldId id="262"/>
            <p14:sldId id="263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miguel monreal bejarano" initials="lmmb" lastIdx="1" clrIdx="0">
    <p:extLst>
      <p:ext uri="{19B8F6BF-5375-455C-9EA6-DF929625EA0E}">
        <p15:presenceInfo xmlns:p15="http://schemas.microsoft.com/office/powerpoint/2012/main" userId="e89a451564c4f0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C0000"/>
    <a:srgbClr val="990099"/>
    <a:srgbClr val="FF3399"/>
    <a:srgbClr val="66FF66"/>
    <a:srgbClr val="A3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1FE94-972F-451C-9BA6-744EBAA08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3B27D0-F0FF-44A2-BBD4-7291CE0E3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45468-5F80-432D-AD58-DC333D41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EBC38E-ED6B-48C9-82FA-16D74C08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9153E0-7C9E-4313-9952-29F6CC95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03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7C333-54CF-44DB-8639-3273B78C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086AA-4FBA-40A2-9E2E-766DFADD1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4F6D0-8CDF-49DE-B001-1A06EABDC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229539-9043-482E-BC13-03061DAF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A301E-D5BF-482F-8201-DA7C584E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20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3AF2C1-0550-4CD9-B926-3234A99EF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BDC66B-4F0B-404B-A04D-BDCABC84E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68D20A-F589-4528-8108-5D995A83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C400AE-BBDA-43EE-8C0D-77D692FA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293638-6926-472C-8557-947506A1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23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58007-0DFF-4393-9609-B543ACFA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22E9D8-9045-43CF-841C-474EF0AD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02FBAB-19F5-4CB8-8DBF-CC7C29F4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1347B5-5579-4511-99E9-6B13FB26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6D17E-462D-446A-89E5-E77DBA3C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02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7914B-EFDB-4FC5-9B09-B5013453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1A6B75-56A6-45BB-8775-28C8178C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B93D6F-7705-4F7A-BAB2-033EF64E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E66613-762F-4B15-BD81-BE129CDB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36E3E6-AC09-4109-8613-E0863704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7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E5D4E-8F8D-4ED8-9EA4-EA741111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9A107-C0EF-44C6-B8A4-4E60D22E4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1AD0EB-1C4E-41A7-BDDA-AA4B1B080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4ADF13-8B59-4968-96F7-B4975DC0F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E57053-4724-45A3-B6C6-0D929C92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0F39B5-21E2-4E87-99A6-EAB07E32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09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48976-7173-4EC0-A885-61B83285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A1C7C6-F47E-40A2-9AA2-68BAA70BC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9EC979-C5F3-4185-BEF1-191A1E0CA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9596A0-6674-4541-85F4-5EE23A8998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085EC8-95B8-49BD-8592-7D3616762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2C58A6-5058-4A65-99FE-5EE1DBBB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802032F-702F-42FF-A1F5-B10282866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E10147-69A4-4682-9D47-7C9CA5F5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1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4739D-4B70-496C-BD2F-03E81340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65576B-8C65-41EE-8D1C-E6E0AFC7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C309F9-83C5-41A5-B7EC-51AACC9CF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9FAEE6-E4AE-4150-93C4-6C0B4D45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69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9E36A9-3448-4CEE-B9A1-02C63E61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D92502-7718-4B8E-B9B0-2DA49F66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1CF609-B571-4638-9EE8-384E8B8C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794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E48AD-2CF7-4A68-9497-FBB80607A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C1752-CC2E-4003-AE42-C5640F7A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D2B33F-84EF-4752-AA7E-9B595CEE1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C06E01-384E-44E6-86F0-06519B45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B8842C-52FA-4B2F-A947-09AAAC1E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13C5F0-B562-4522-BD15-9796DECC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6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91197-C0D6-4CB2-A19D-990E4C68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F2F4E3-3AF1-47F0-A009-F82CF6A4E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0E6EB7-509F-42C2-B2BC-232124D04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C47123-5E92-4982-932F-3E3FC327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BB4D33-D869-4578-A37F-B83C99F1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BB83B7-C196-4D9A-A269-79D6F4E00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58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2F8B62F-A4AA-425E-98D2-601D7CC6D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A46F78-F1BE-49DF-B45C-38A05E43A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9413C3-BC3E-4A4E-A9C8-5461EF0B7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ED77-C8D5-4E9E-B573-59E77EED1F6C}" type="datetimeFigureOut">
              <a:rPr lang="es-ES" smtClean="0"/>
              <a:t>22/04/2020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F8FF4-3F45-403B-8135-BC7AA5036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3F3F9A-FAEA-482B-A6DA-D1FE7AB9D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2341E-48CE-4563-8624-C126B4123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786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F22967D-93F0-427C-8ED2-23A8F1F391C7}"/>
              </a:ext>
            </a:extLst>
          </p:cNvPr>
          <p:cNvSpPr/>
          <p:nvPr/>
        </p:nvSpPr>
        <p:spPr>
          <a:xfrm>
            <a:off x="576625" y="595197"/>
            <a:ext cx="52940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AJEMÚSICA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22ADAD9-599C-444D-8A58-23AEDC3BB494}"/>
              </a:ext>
            </a:extLst>
          </p:cNvPr>
          <p:cNvSpPr/>
          <p:nvPr/>
        </p:nvSpPr>
        <p:spPr>
          <a:xfrm>
            <a:off x="6096000" y="5816552"/>
            <a:ext cx="5703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AJEDREZ Y MÚSICA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5313DEB-FBD4-4492-A1AC-7415B7F5DA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7742" y="83023"/>
            <a:ext cx="2217354" cy="117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87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BAD2A6C-289D-442B-9518-1899392958A8}"/>
              </a:ext>
            </a:extLst>
          </p:cNvPr>
          <p:cNvSpPr txBox="1"/>
          <p:nvPr/>
        </p:nvSpPr>
        <p:spPr>
          <a:xfrm>
            <a:off x="0" y="337931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TIEMPOS DE LAS FIGURAS MUSICALES EN EL AJEDREZ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D935B2B-F51A-4F52-9573-32115CD0F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63" y="1405144"/>
            <a:ext cx="5829300" cy="5114925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DA177E9-B4B6-4F20-A2DF-641D2C96DB58}"/>
              </a:ext>
            </a:extLst>
          </p:cNvPr>
          <p:cNvSpPr/>
          <p:nvPr/>
        </p:nvSpPr>
        <p:spPr>
          <a:xfrm>
            <a:off x="3140766" y="1484244"/>
            <a:ext cx="2782362" cy="56984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D3F7B07-F781-4CA5-8680-933FCA3AE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813" y="1119995"/>
            <a:ext cx="990600" cy="86677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7B5B2F8-76D7-4C52-982D-FA2D536F2402}"/>
              </a:ext>
            </a:extLst>
          </p:cNvPr>
          <p:cNvSpPr txBox="1"/>
          <p:nvPr/>
        </p:nvSpPr>
        <p:spPr>
          <a:xfrm>
            <a:off x="8454888" y="1869421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 TIEMPOS = 4 CASILLAS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B584CF1-7548-4339-845B-38469351FE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174" y="2220400"/>
            <a:ext cx="952239" cy="1031592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6D0F56B-BECA-42DF-BD86-DF8BF345E331}"/>
              </a:ext>
            </a:extLst>
          </p:cNvPr>
          <p:cNvSpPr txBox="1"/>
          <p:nvPr/>
        </p:nvSpPr>
        <p:spPr>
          <a:xfrm>
            <a:off x="8587409" y="3127609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 TIEMPOS = 2 CASILLAS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626C2FD-643C-4493-8EE7-56175AE8F8FE}"/>
              </a:ext>
            </a:extLst>
          </p:cNvPr>
          <p:cNvSpPr/>
          <p:nvPr/>
        </p:nvSpPr>
        <p:spPr>
          <a:xfrm>
            <a:off x="3158990" y="2674491"/>
            <a:ext cx="1346750" cy="56984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3B46BA9-9B71-43C9-B9CA-F4281E8D4D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416" y="3567354"/>
            <a:ext cx="962025" cy="107632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42EDC7F-ECEF-4E29-962C-64FD0640174D}"/>
              </a:ext>
            </a:extLst>
          </p:cNvPr>
          <p:cNvSpPr txBox="1"/>
          <p:nvPr/>
        </p:nvSpPr>
        <p:spPr>
          <a:xfrm>
            <a:off x="8681724" y="4529426"/>
            <a:ext cx="249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 TIEMPO = 1 CASILLA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36E36BC-49C3-4D30-B119-7838CF56880B}"/>
              </a:ext>
            </a:extLst>
          </p:cNvPr>
          <p:cNvSpPr/>
          <p:nvPr/>
        </p:nvSpPr>
        <p:spPr>
          <a:xfrm>
            <a:off x="3140766" y="3820596"/>
            <a:ext cx="675860" cy="56984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98664DEB-AFEF-4FAC-98C5-81D3112AA1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11" y="4910297"/>
            <a:ext cx="962025" cy="1098069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C45524FD-D93D-4B49-B824-9EE328399B35}"/>
              </a:ext>
            </a:extLst>
          </p:cNvPr>
          <p:cNvSpPr txBox="1"/>
          <p:nvPr/>
        </p:nvSpPr>
        <p:spPr>
          <a:xfrm>
            <a:off x="8553239" y="6019905"/>
            <a:ext cx="285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1/2TIEMPO = 1/2CASILLA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083C8142-E08A-4B73-AD95-6BDFFD6C519E}"/>
              </a:ext>
            </a:extLst>
          </p:cNvPr>
          <p:cNvSpPr/>
          <p:nvPr/>
        </p:nvSpPr>
        <p:spPr>
          <a:xfrm>
            <a:off x="3140766" y="5010843"/>
            <a:ext cx="344556" cy="56984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54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3" grpId="0"/>
      <p:bldP spid="14" grpId="0" animBg="1"/>
      <p:bldP spid="17" grpId="0"/>
      <p:bldP spid="18" grpId="0" animBg="1"/>
      <p:bldP spid="21" grpId="0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35CB620-A1A8-4EDA-AEA4-95D4000E798E}"/>
              </a:ext>
            </a:extLst>
          </p:cNvPr>
          <p:cNvSpPr txBox="1"/>
          <p:nvPr/>
        </p:nvSpPr>
        <p:spPr>
          <a:xfrm>
            <a:off x="8004516" y="515343"/>
            <a:ext cx="4099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/>
              <a:t>NOTAS MUSICALES EN EL AJEDREZ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2C5B385-16BE-4265-8C82-7410D4DEB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342" y="2219118"/>
            <a:ext cx="3791599" cy="120988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E6BF041-C903-4CF9-A092-3C3AA203F2BC}"/>
              </a:ext>
            </a:extLst>
          </p:cNvPr>
          <p:cNvSpPr txBox="1"/>
          <p:nvPr/>
        </p:nvSpPr>
        <p:spPr>
          <a:xfrm>
            <a:off x="8004516" y="3862316"/>
            <a:ext cx="3945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Ahora imaginamos que el pentagrama musical es el tablero de ajedrez. Y cada nota es una fila del tablero.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FD78257-AF71-4061-98D5-6F8A7674C0DC}"/>
              </a:ext>
            </a:extLst>
          </p:cNvPr>
          <p:cNvSpPr txBox="1"/>
          <p:nvPr/>
        </p:nvSpPr>
        <p:spPr>
          <a:xfrm>
            <a:off x="8107479" y="5672243"/>
            <a:ext cx="3945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rgbClr val="C00000"/>
                </a:solidFill>
              </a:rPr>
              <a:t>¿Dónde colocaríamos las notas?</a:t>
            </a:r>
          </a:p>
          <a:p>
            <a:endParaRPr lang="es-ES" sz="2200" b="1" dirty="0">
              <a:solidFill>
                <a:srgbClr val="C0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3B9CA9A-1B36-4534-93DD-620A6DFBB9C5}"/>
              </a:ext>
            </a:extLst>
          </p:cNvPr>
          <p:cNvSpPr txBox="1"/>
          <p:nvPr/>
        </p:nvSpPr>
        <p:spPr>
          <a:xfrm>
            <a:off x="7239757" y="4277814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MI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486FAB-55F0-4440-A23B-62290C93D208}"/>
              </a:ext>
            </a:extLst>
          </p:cNvPr>
          <p:cNvSpPr txBox="1"/>
          <p:nvPr/>
        </p:nvSpPr>
        <p:spPr>
          <a:xfrm>
            <a:off x="7239757" y="5130040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RE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21906E3-5059-4750-AD90-707233283A62}"/>
              </a:ext>
            </a:extLst>
          </p:cNvPr>
          <p:cNvSpPr txBox="1"/>
          <p:nvPr/>
        </p:nvSpPr>
        <p:spPr>
          <a:xfrm>
            <a:off x="7239758" y="5903074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AB8F5EF-D60B-4952-9B22-4D0C0EA008C2}"/>
              </a:ext>
            </a:extLst>
          </p:cNvPr>
          <p:cNvSpPr txBox="1"/>
          <p:nvPr/>
        </p:nvSpPr>
        <p:spPr>
          <a:xfrm>
            <a:off x="7239755" y="3486822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B51F46F-09EE-4D40-A4B4-D75BB7955CDC}"/>
              </a:ext>
            </a:extLst>
          </p:cNvPr>
          <p:cNvSpPr txBox="1"/>
          <p:nvPr/>
        </p:nvSpPr>
        <p:spPr>
          <a:xfrm>
            <a:off x="7239755" y="2755276"/>
            <a:ext cx="641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SOL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935CA64-F10E-44F6-816D-F62CE26CD41C}"/>
              </a:ext>
            </a:extLst>
          </p:cNvPr>
          <p:cNvSpPr txBox="1"/>
          <p:nvPr/>
        </p:nvSpPr>
        <p:spPr>
          <a:xfrm>
            <a:off x="7239755" y="1970276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LA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0F67C09-2C76-4678-8E7B-0A5B92EF8462}"/>
              </a:ext>
            </a:extLst>
          </p:cNvPr>
          <p:cNvSpPr txBox="1"/>
          <p:nvPr/>
        </p:nvSpPr>
        <p:spPr>
          <a:xfrm>
            <a:off x="7301202" y="1149953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SI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181C869-1DA5-4ABD-B43D-7BC4F64E872F}"/>
              </a:ext>
            </a:extLst>
          </p:cNvPr>
          <p:cNvSpPr txBox="1"/>
          <p:nvPr/>
        </p:nvSpPr>
        <p:spPr>
          <a:xfrm>
            <a:off x="7239756" y="297488"/>
            <a:ext cx="6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DO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11EE7099-4AE8-45E1-A36C-8900A6C684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6581109" y="120128"/>
            <a:ext cx="444311" cy="75106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C87DBB51-1D1A-495D-8DFA-1230080BFF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5758951" y="922620"/>
            <a:ext cx="444311" cy="75106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62621D7F-331A-47D9-8F6A-A1FD11E3CD8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4844551" y="1742642"/>
            <a:ext cx="444311" cy="75106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BE8D6DDB-0442-4587-BC90-4CFB65478CE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3942183" y="2515716"/>
            <a:ext cx="444311" cy="75106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FFAF8474-BBCD-4203-8A14-13F4E7DBD5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3120025" y="3318208"/>
            <a:ext cx="444311" cy="751060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807E83F6-C901-48A6-9EFA-E538014083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2205625" y="4138230"/>
            <a:ext cx="444311" cy="751060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334A66BD-E231-49CF-99C4-7B665C94D7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1383467" y="4889290"/>
            <a:ext cx="444311" cy="75106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EBEDCBC-9A17-4455-AB77-E14CD5441DD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516108" y="5690624"/>
            <a:ext cx="444311" cy="751060"/>
          </a:xfrm>
          <a:prstGeom prst="rect">
            <a:avLst/>
          </a:prstGeom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955D0DC-1F71-43ED-B938-ADAB76848687}"/>
              </a:ext>
            </a:extLst>
          </p:cNvPr>
          <p:cNvCxnSpPr>
            <a:cxnSpLocks/>
          </p:cNvCxnSpPr>
          <p:nvPr/>
        </p:nvCxnSpPr>
        <p:spPr>
          <a:xfrm flipV="1">
            <a:off x="502157" y="6326664"/>
            <a:ext cx="47221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2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5" grpId="0"/>
      <p:bldP spid="14" grpId="0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171EF2-DC73-4EB2-9700-664CAD728840}"/>
              </a:ext>
            </a:extLst>
          </p:cNvPr>
          <p:cNvSpPr txBox="1"/>
          <p:nvPr/>
        </p:nvSpPr>
        <p:spPr>
          <a:xfrm>
            <a:off x="8016370" y="665181"/>
            <a:ext cx="3949148" cy="584775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CC0000"/>
                </a:solidFill>
              </a:rPr>
              <a:t>EJEMPLO: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DDF824C8-B326-4BB6-9207-50A61B57F6AA}"/>
              </a:ext>
            </a:extLst>
          </p:cNvPr>
          <p:cNvSpPr/>
          <p:nvPr/>
        </p:nvSpPr>
        <p:spPr>
          <a:xfrm>
            <a:off x="851902" y="282603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8AD8606-2B8E-4C3A-8FF1-8671F119EC9C}"/>
              </a:ext>
            </a:extLst>
          </p:cNvPr>
          <p:cNvCxnSpPr>
            <a:cxnSpLocks/>
          </p:cNvCxnSpPr>
          <p:nvPr/>
        </p:nvCxnSpPr>
        <p:spPr>
          <a:xfrm flipV="1">
            <a:off x="689114" y="2606722"/>
            <a:ext cx="0" cy="18503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7F23B01-75C8-4019-9C21-BA9F076D62B3}"/>
              </a:ext>
            </a:extLst>
          </p:cNvPr>
          <p:cNvCxnSpPr>
            <a:cxnSpLocks/>
          </p:cNvCxnSpPr>
          <p:nvPr/>
        </p:nvCxnSpPr>
        <p:spPr>
          <a:xfrm flipV="1">
            <a:off x="1152940" y="2087022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649356C3-B7F7-49EB-9B79-C3B8E085B2F3}"/>
              </a:ext>
            </a:extLst>
          </p:cNvPr>
          <p:cNvCxnSpPr>
            <a:cxnSpLocks/>
          </p:cNvCxnSpPr>
          <p:nvPr/>
        </p:nvCxnSpPr>
        <p:spPr>
          <a:xfrm flipV="1">
            <a:off x="689114" y="2087023"/>
            <a:ext cx="472529" cy="519699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0AB05F8B-8BC4-4BBB-BB33-1367732C0BDB}"/>
              </a:ext>
            </a:extLst>
          </p:cNvPr>
          <p:cNvSpPr/>
          <p:nvPr/>
        </p:nvSpPr>
        <p:spPr>
          <a:xfrm>
            <a:off x="388077" y="4335641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663CF03-B791-4406-8D46-9C64D1BA2F48}"/>
              </a:ext>
            </a:extLst>
          </p:cNvPr>
          <p:cNvSpPr/>
          <p:nvPr/>
        </p:nvSpPr>
        <p:spPr>
          <a:xfrm>
            <a:off x="1669570" y="2840555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FD4477B-0080-401F-9B0D-E33E9EC42786}"/>
              </a:ext>
            </a:extLst>
          </p:cNvPr>
          <p:cNvCxnSpPr>
            <a:cxnSpLocks/>
          </p:cNvCxnSpPr>
          <p:nvPr/>
        </p:nvCxnSpPr>
        <p:spPr>
          <a:xfrm flipV="1">
            <a:off x="1965857" y="2101192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Elipse 33">
            <a:extLst>
              <a:ext uri="{FF2B5EF4-FFF2-40B4-BE49-F238E27FC236}">
                <a16:creationId xmlns:a16="http://schemas.microsoft.com/office/drawing/2014/main" id="{D1B215DB-B0A9-45C0-BD76-412885E48ABD}"/>
              </a:ext>
            </a:extLst>
          </p:cNvPr>
          <p:cNvSpPr/>
          <p:nvPr/>
        </p:nvSpPr>
        <p:spPr>
          <a:xfrm>
            <a:off x="1256025" y="284020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B6551091-1BC5-4E33-894C-6D997157F955}"/>
              </a:ext>
            </a:extLst>
          </p:cNvPr>
          <p:cNvCxnSpPr>
            <a:cxnSpLocks/>
          </p:cNvCxnSpPr>
          <p:nvPr/>
        </p:nvCxnSpPr>
        <p:spPr>
          <a:xfrm flipV="1">
            <a:off x="1557063" y="2101192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348B4AEA-B23D-440E-B1EB-F20CE293BF5B}"/>
              </a:ext>
            </a:extLst>
          </p:cNvPr>
          <p:cNvCxnSpPr>
            <a:cxnSpLocks/>
          </p:cNvCxnSpPr>
          <p:nvPr/>
        </p:nvCxnSpPr>
        <p:spPr>
          <a:xfrm>
            <a:off x="1558892" y="2101192"/>
            <a:ext cx="425649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Imagen 38">
            <a:extLst>
              <a:ext uri="{FF2B5EF4-FFF2-40B4-BE49-F238E27FC236}">
                <a16:creationId xmlns:a16="http://schemas.microsoft.com/office/drawing/2014/main" id="{5549C9F9-87F9-4F13-AB0D-45EFB8FA9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370" y="2889860"/>
            <a:ext cx="3963595" cy="959335"/>
          </a:xfrm>
          <a:prstGeom prst="rect">
            <a:avLst/>
          </a:prstGeom>
        </p:spPr>
      </p:pic>
      <p:sp>
        <p:nvSpPr>
          <p:cNvPr id="40" name="Elipse 39">
            <a:extLst>
              <a:ext uri="{FF2B5EF4-FFF2-40B4-BE49-F238E27FC236}">
                <a16:creationId xmlns:a16="http://schemas.microsoft.com/office/drawing/2014/main" id="{446FA876-39CB-48E0-AB54-DE35E17C06AD}"/>
              </a:ext>
            </a:extLst>
          </p:cNvPr>
          <p:cNvSpPr/>
          <p:nvPr/>
        </p:nvSpPr>
        <p:spPr>
          <a:xfrm>
            <a:off x="2087627" y="210119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FD5359A-D28A-469E-B64F-2C979410006D}"/>
              </a:ext>
            </a:extLst>
          </p:cNvPr>
          <p:cNvCxnSpPr>
            <a:cxnSpLocks/>
          </p:cNvCxnSpPr>
          <p:nvPr/>
        </p:nvCxnSpPr>
        <p:spPr>
          <a:xfrm flipV="1">
            <a:off x="2383914" y="1361829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Elipse 41">
            <a:extLst>
              <a:ext uri="{FF2B5EF4-FFF2-40B4-BE49-F238E27FC236}">
                <a16:creationId xmlns:a16="http://schemas.microsoft.com/office/drawing/2014/main" id="{1DB0F995-7FAD-4B0E-8018-C8F2051292D7}"/>
              </a:ext>
            </a:extLst>
          </p:cNvPr>
          <p:cNvSpPr/>
          <p:nvPr/>
        </p:nvSpPr>
        <p:spPr>
          <a:xfrm>
            <a:off x="2543211" y="282603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36BF285A-4D01-4CF1-8BA1-00A8A1E8C9B9}"/>
              </a:ext>
            </a:extLst>
          </p:cNvPr>
          <p:cNvCxnSpPr>
            <a:cxnSpLocks/>
          </p:cNvCxnSpPr>
          <p:nvPr/>
        </p:nvCxnSpPr>
        <p:spPr>
          <a:xfrm flipV="1">
            <a:off x="2839498" y="2086669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9CE331E0-272C-48C0-84E2-C87A572B24F4}"/>
              </a:ext>
            </a:extLst>
          </p:cNvPr>
          <p:cNvSpPr/>
          <p:nvPr/>
        </p:nvSpPr>
        <p:spPr>
          <a:xfrm>
            <a:off x="1688254" y="282603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11806A2A-A44D-4D06-8B3D-377183C9DC6C}"/>
              </a:ext>
            </a:extLst>
          </p:cNvPr>
          <p:cNvCxnSpPr>
            <a:cxnSpLocks/>
          </p:cNvCxnSpPr>
          <p:nvPr/>
        </p:nvCxnSpPr>
        <p:spPr>
          <a:xfrm flipV="1">
            <a:off x="1984541" y="2086669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06A19A72-318B-4ED7-98E9-83670399C98D}"/>
              </a:ext>
            </a:extLst>
          </p:cNvPr>
          <p:cNvCxnSpPr>
            <a:cxnSpLocks/>
          </p:cNvCxnSpPr>
          <p:nvPr/>
        </p:nvCxnSpPr>
        <p:spPr>
          <a:xfrm>
            <a:off x="2388664" y="1361829"/>
            <a:ext cx="450834" cy="739363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Elipse 51">
            <a:extLst>
              <a:ext uri="{FF2B5EF4-FFF2-40B4-BE49-F238E27FC236}">
                <a16:creationId xmlns:a16="http://schemas.microsoft.com/office/drawing/2014/main" id="{A82D78A3-E91E-4849-9C70-A374F30A9207}"/>
              </a:ext>
            </a:extLst>
          </p:cNvPr>
          <p:cNvSpPr/>
          <p:nvPr/>
        </p:nvSpPr>
        <p:spPr>
          <a:xfrm>
            <a:off x="2951062" y="2826032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812D65DC-44D3-4637-B141-46D6CD49AFCC}"/>
              </a:ext>
            </a:extLst>
          </p:cNvPr>
          <p:cNvCxnSpPr>
            <a:cxnSpLocks/>
          </p:cNvCxnSpPr>
          <p:nvPr/>
        </p:nvCxnSpPr>
        <p:spPr>
          <a:xfrm flipV="1">
            <a:off x="3247349" y="2086669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Elipse 53">
            <a:extLst>
              <a:ext uri="{FF2B5EF4-FFF2-40B4-BE49-F238E27FC236}">
                <a16:creationId xmlns:a16="http://schemas.microsoft.com/office/drawing/2014/main" id="{A90DAF20-D408-4050-B740-D0369A0EFD69}"/>
              </a:ext>
            </a:extLst>
          </p:cNvPr>
          <p:cNvSpPr/>
          <p:nvPr/>
        </p:nvSpPr>
        <p:spPr>
          <a:xfrm>
            <a:off x="3391647" y="4335810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E7F69C3F-ECDD-4071-9ABF-EA0C3ADC69F4}"/>
              </a:ext>
            </a:extLst>
          </p:cNvPr>
          <p:cNvCxnSpPr>
            <a:cxnSpLocks/>
          </p:cNvCxnSpPr>
          <p:nvPr/>
        </p:nvCxnSpPr>
        <p:spPr>
          <a:xfrm flipV="1">
            <a:off x="3687934" y="2826032"/>
            <a:ext cx="0" cy="16452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44C95C7F-8E17-4FF2-8A26-86E72CFD932D}"/>
              </a:ext>
            </a:extLst>
          </p:cNvPr>
          <p:cNvCxnSpPr>
            <a:cxnSpLocks/>
          </p:cNvCxnSpPr>
          <p:nvPr/>
        </p:nvCxnSpPr>
        <p:spPr>
          <a:xfrm>
            <a:off x="3290332" y="2071143"/>
            <a:ext cx="404122" cy="769059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Elipse 59">
            <a:extLst>
              <a:ext uri="{FF2B5EF4-FFF2-40B4-BE49-F238E27FC236}">
                <a16:creationId xmlns:a16="http://schemas.microsoft.com/office/drawing/2014/main" id="{C888C506-130A-44E8-B728-7F9ADD5CB4B3}"/>
              </a:ext>
            </a:extLst>
          </p:cNvPr>
          <p:cNvSpPr/>
          <p:nvPr/>
        </p:nvSpPr>
        <p:spPr>
          <a:xfrm>
            <a:off x="3822615" y="2827077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A4825EC4-BA1B-4029-80C2-50E9F2666E03}"/>
              </a:ext>
            </a:extLst>
          </p:cNvPr>
          <p:cNvCxnSpPr>
            <a:cxnSpLocks/>
          </p:cNvCxnSpPr>
          <p:nvPr/>
        </p:nvCxnSpPr>
        <p:spPr>
          <a:xfrm flipV="1">
            <a:off x="4123653" y="2088067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88563BE5-2764-45D3-A501-905CB06273D6}"/>
              </a:ext>
            </a:extLst>
          </p:cNvPr>
          <p:cNvCxnSpPr>
            <a:cxnSpLocks/>
          </p:cNvCxnSpPr>
          <p:nvPr/>
        </p:nvCxnSpPr>
        <p:spPr>
          <a:xfrm>
            <a:off x="4125482" y="2088067"/>
            <a:ext cx="425649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lipse 62">
            <a:extLst>
              <a:ext uri="{FF2B5EF4-FFF2-40B4-BE49-F238E27FC236}">
                <a16:creationId xmlns:a16="http://schemas.microsoft.com/office/drawing/2014/main" id="{5D530F8E-04A1-4DFC-B6FB-C5F704A18C1E}"/>
              </a:ext>
            </a:extLst>
          </p:cNvPr>
          <p:cNvSpPr/>
          <p:nvPr/>
        </p:nvSpPr>
        <p:spPr>
          <a:xfrm>
            <a:off x="4254844" y="2812907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1DDE86B2-4010-4FC1-AAC0-CCC8DE868050}"/>
              </a:ext>
            </a:extLst>
          </p:cNvPr>
          <p:cNvCxnSpPr>
            <a:cxnSpLocks/>
          </p:cNvCxnSpPr>
          <p:nvPr/>
        </p:nvCxnSpPr>
        <p:spPr>
          <a:xfrm flipV="1">
            <a:off x="4551131" y="2073544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Elipse 64">
            <a:extLst>
              <a:ext uri="{FF2B5EF4-FFF2-40B4-BE49-F238E27FC236}">
                <a16:creationId xmlns:a16="http://schemas.microsoft.com/office/drawing/2014/main" id="{1C941A0F-F83D-435E-9B30-E7C41B77EDFA}"/>
              </a:ext>
            </a:extLst>
          </p:cNvPr>
          <p:cNvSpPr/>
          <p:nvPr/>
        </p:nvSpPr>
        <p:spPr>
          <a:xfrm>
            <a:off x="4655923" y="2087714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AE2D0305-E16C-46CA-AF45-8F985EAB339E}"/>
              </a:ext>
            </a:extLst>
          </p:cNvPr>
          <p:cNvCxnSpPr>
            <a:cxnSpLocks/>
          </p:cNvCxnSpPr>
          <p:nvPr/>
        </p:nvCxnSpPr>
        <p:spPr>
          <a:xfrm flipV="1">
            <a:off x="4952210" y="1348351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Elipse 66">
            <a:extLst>
              <a:ext uri="{FF2B5EF4-FFF2-40B4-BE49-F238E27FC236}">
                <a16:creationId xmlns:a16="http://schemas.microsoft.com/office/drawing/2014/main" id="{73ED762E-9E71-44FE-A7FC-43BFF1A873E5}"/>
              </a:ext>
            </a:extLst>
          </p:cNvPr>
          <p:cNvSpPr/>
          <p:nvPr/>
        </p:nvSpPr>
        <p:spPr>
          <a:xfrm>
            <a:off x="5111507" y="2812554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16E9CA5C-A740-4328-ACB2-C6822AEF2949}"/>
              </a:ext>
            </a:extLst>
          </p:cNvPr>
          <p:cNvCxnSpPr>
            <a:cxnSpLocks/>
          </p:cNvCxnSpPr>
          <p:nvPr/>
        </p:nvCxnSpPr>
        <p:spPr>
          <a:xfrm flipV="1">
            <a:off x="5407794" y="2073191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A55A43A2-4918-498E-AD2F-0ECCA90846AE}"/>
              </a:ext>
            </a:extLst>
          </p:cNvPr>
          <p:cNvCxnSpPr>
            <a:cxnSpLocks/>
          </p:cNvCxnSpPr>
          <p:nvPr/>
        </p:nvCxnSpPr>
        <p:spPr>
          <a:xfrm>
            <a:off x="4956960" y="1348351"/>
            <a:ext cx="450834" cy="739363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Elipse 69">
            <a:extLst>
              <a:ext uri="{FF2B5EF4-FFF2-40B4-BE49-F238E27FC236}">
                <a16:creationId xmlns:a16="http://schemas.microsoft.com/office/drawing/2014/main" id="{B8127167-3E14-46CC-A414-782E44DB5091}"/>
              </a:ext>
            </a:extLst>
          </p:cNvPr>
          <p:cNvSpPr/>
          <p:nvPr/>
        </p:nvSpPr>
        <p:spPr>
          <a:xfrm>
            <a:off x="5792039" y="2812201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92F7EFF3-9773-4EF5-BBD0-5ECADE5E601C}"/>
              </a:ext>
            </a:extLst>
          </p:cNvPr>
          <p:cNvCxnSpPr>
            <a:cxnSpLocks/>
          </p:cNvCxnSpPr>
          <p:nvPr/>
        </p:nvCxnSpPr>
        <p:spPr>
          <a:xfrm flipV="1">
            <a:off x="6088326" y="2072838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Elipse 71">
            <a:extLst>
              <a:ext uri="{FF2B5EF4-FFF2-40B4-BE49-F238E27FC236}">
                <a16:creationId xmlns:a16="http://schemas.microsoft.com/office/drawing/2014/main" id="{CBB24CD2-289E-4B67-A881-1D09E1B8D3B6}"/>
              </a:ext>
            </a:extLst>
          </p:cNvPr>
          <p:cNvSpPr/>
          <p:nvPr/>
        </p:nvSpPr>
        <p:spPr>
          <a:xfrm>
            <a:off x="6682466" y="3592751"/>
            <a:ext cx="301037" cy="2716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6CB0BDC8-B560-4AB7-BE48-A3BBE7DCB170}"/>
              </a:ext>
            </a:extLst>
          </p:cNvPr>
          <p:cNvCxnSpPr>
            <a:cxnSpLocks/>
          </p:cNvCxnSpPr>
          <p:nvPr/>
        </p:nvCxnSpPr>
        <p:spPr>
          <a:xfrm flipV="1">
            <a:off x="6978753" y="2853388"/>
            <a:ext cx="0" cy="87483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2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7" grpId="0" animBg="1"/>
      <p:bldP spid="30" grpId="0" animBg="1"/>
      <p:bldP spid="34" grpId="0" animBg="1"/>
      <p:bldP spid="40" grpId="0" animBg="1"/>
      <p:bldP spid="42" grpId="0" animBg="1"/>
      <p:bldP spid="44" grpId="0" animBg="1"/>
      <p:bldP spid="52" grpId="0" animBg="1"/>
      <p:bldP spid="54" grpId="0" animBg="1"/>
      <p:bldP spid="60" grpId="0" animBg="1"/>
      <p:bldP spid="63" grpId="0" animBg="1"/>
      <p:bldP spid="65" grpId="0" animBg="1"/>
      <p:bldP spid="67" grpId="0" animBg="1"/>
      <p:bldP spid="70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B99E6CC-74E8-41E5-84A6-C62587AB0AA5}"/>
              </a:ext>
            </a:extLst>
          </p:cNvPr>
          <p:cNvSpPr txBox="1"/>
          <p:nvPr/>
        </p:nvSpPr>
        <p:spPr>
          <a:xfrm>
            <a:off x="8016370" y="665181"/>
            <a:ext cx="3949148" cy="584775"/>
          </a:xfrm>
          <a:prstGeom prst="rect">
            <a:avLst/>
          </a:prstGeom>
          <a:noFill/>
          <a:ln w="38100" cmpd="dbl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CC0099"/>
                </a:solidFill>
              </a:rPr>
              <a:t>EJERCICIO</a:t>
            </a:r>
            <a:r>
              <a:rPr lang="es-ES" sz="3200" dirty="0">
                <a:solidFill>
                  <a:srgbClr val="CC0099"/>
                </a:solidFill>
              </a:rPr>
              <a:t>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A2008F-4B42-4AA4-843D-715BD0AE164E}"/>
              </a:ext>
            </a:extLst>
          </p:cNvPr>
          <p:cNvSpPr txBox="1"/>
          <p:nvPr/>
        </p:nvSpPr>
        <p:spPr>
          <a:xfrm>
            <a:off x="8198736" y="2616177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DO en la columna 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16AA10F-C97F-4A36-AD0E-B0CB67E0FBBD}"/>
              </a:ext>
            </a:extLst>
          </p:cNvPr>
          <p:cNvSpPr txBox="1"/>
          <p:nvPr/>
        </p:nvSpPr>
        <p:spPr>
          <a:xfrm>
            <a:off x="8198736" y="3687825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SOL en la columna 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3B315C-6610-4A6A-997F-C94ECE54E35F}"/>
              </a:ext>
            </a:extLst>
          </p:cNvPr>
          <p:cNvSpPr txBox="1"/>
          <p:nvPr/>
        </p:nvSpPr>
        <p:spPr>
          <a:xfrm>
            <a:off x="8198736" y="3152001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MI en la columna C</a:t>
            </a:r>
          </a:p>
        </p:txBody>
      </p:sp>
      <p:sp>
        <p:nvSpPr>
          <p:cNvPr id="9" name="Explosión: 8 puntos 8">
            <a:extLst>
              <a:ext uri="{FF2B5EF4-FFF2-40B4-BE49-F238E27FC236}">
                <a16:creationId xmlns:a16="http://schemas.microsoft.com/office/drawing/2014/main" id="{B6934EC4-0BBC-438B-8283-7D3CA71FC83E}"/>
              </a:ext>
            </a:extLst>
          </p:cNvPr>
          <p:cNvSpPr/>
          <p:nvPr/>
        </p:nvSpPr>
        <p:spPr>
          <a:xfrm>
            <a:off x="8016370" y="109183"/>
            <a:ext cx="3766782" cy="1737914"/>
          </a:xfrm>
          <a:prstGeom prst="irregularSeal1">
            <a:avLst/>
          </a:prstGeom>
          <a:noFill/>
          <a:ln w="38100"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5E0EA9E-71B6-4442-9906-B6B08E8FE4E9}"/>
              </a:ext>
            </a:extLst>
          </p:cNvPr>
          <p:cNvSpPr txBox="1"/>
          <p:nvPr/>
        </p:nvSpPr>
        <p:spPr>
          <a:xfrm>
            <a:off x="8198736" y="4223649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RE en la columna 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063F317-A140-4261-906A-2ADD24AE0F12}"/>
              </a:ext>
            </a:extLst>
          </p:cNvPr>
          <p:cNvSpPr txBox="1"/>
          <p:nvPr/>
        </p:nvSpPr>
        <p:spPr>
          <a:xfrm>
            <a:off x="8198736" y="5295297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LA en la columna H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5D31E2B-ECF7-4B44-A19A-5BE7336353A5}"/>
              </a:ext>
            </a:extLst>
          </p:cNvPr>
          <p:cNvSpPr txBox="1"/>
          <p:nvPr/>
        </p:nvSpPr>
        <p:spPr>
          <a:xfrm>
            <a:off x="8198736" y="4759473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Coloca un SI en la columna F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861B9F0-03F1-4316-9197-AA1A3F920B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3089437" y="2479809"/>
            <a:ext cx="444311" cy="75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F64E1D84-EF5B-46BA-B38D-96FB9CE2C4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4839300" y="893476"/>
            <a:ext cx="444311" cy="75106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F28CA66-0F39-40D3-ADAB-32EDE0F7A9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2240134" y="4081559"/>
            <a:ext cx="444311" cy="75106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76EE78AF-03E1-4241-BC2B-7C98EA79C4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3953474" y="4849373"/>
            <a:ext cx="444311" cy="75106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5207CA70-4D0C-4B67-AACC-016FC5FA04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6545968" y="1694610"/>
            <a:ext cx="444311" cy="75106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0AA2A7B-83C1-41D3-8141-3B814CA66A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516109" y="5695407"/>
            <a:ext cx="444311" cy="751060"/>
          </a:xfrm>
          <a:prstGeom prst="rect">
            <a:avLst/>
          </a:prstGeom>
        </p:spPr>
      </p:pic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BDE9EA2-8A36-4653-894B-AA34B301865B}"/>
              </a:ext>
            </a:extLst>
          </p:cNvPr>
          <p:cNvCxnSpPr>
            <a:cxnSpLocks/>
          </p:cNvCxnSpPr>
          <p:nvPr/>
        </p:nvCxnSpPr>
        <p:spPr>
          <a:xfrm flipV="1">
            <a:off x="488206" y="6313016"/>
            <a:ext cx="47221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02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2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2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2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2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2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2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2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2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2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2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2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B8CF60-CFAB-4FD0-BBAE-D8CC79A41459}"/>
              </a:ext>
            </a:extLst>
          </p:cNvPr>
          <p:cNvSpPr txBox="1"/>
          <p:nvPr/>
        </p:nvSpPr>
        <p:spPr>
          <a:xfrm>
            <a:off x="8016370" y="665181"/>
            <a:ext cx="3949148" cy="584775"/>
          </a:xfrm>
          <a:prstGeom prst="rect">
            <a:avLst/>
          </a:prstGeom>
          <a:noFill/>
          <a:ln w="38100" cmpd="dbl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92D050"/>
                </a:solidFill>
              </a:rPr>
              <a:t>EJERCICIO:</a:t>
            </a:r>
          </a:p>
        </p:txBody>
      </p:sp>
      <p:sp>
        <p:nvSpPr>
          <p:cNvPr id="4" name="Dodecágono 3">
            <a:extLst>
              <a:ext uri="{FF2B5EF4-FFF2-40B4-BE49-F238E27FC236}">
                <a16:creationId xmlns:a16="http://schemas.microsoft.com/office/drawing/2014/main" id="{B6664115-7718-4C66-B7FD-68113C10026A}"/>
              </a:ext>
            </a:extLst>
          </p:cNvPr>
          <p:cNvSpPr/>
          <p:nvPr/>
        </p:nvSpPr>
        <p:spPr>
          <a:xfrm>
            <a:off x="8188656" y="377538"/>
            <a:ext cx="3370997" cy="1160060"/>
          </a:xfrm>
          <a:prstGeom prst="dodecagon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C649FDC-3116-40F0-8FF6-5FED932FF9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1434917" y="888074"/>
            <a:ext cx="444311" cy="75106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062DEAE-E413-4E72-B7D9-D108C2444C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6110255" y="5709054"/>
            <a:ext cx="444311" cy="75106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DAC1540-B2C8-44FE-9696-0AF9686F8C5D}"/>
              </a:ext>
            </a:extLst>
          </p:cNvPr>
          <p:cNvCxnSpPr>
            <a:cxnSpLocks/>
          </p:cNvCxnSpPr>
          <p:nvPr/>
        </p:nvCxnSpPr>
        <p:spPr>
          <a:xfrm flipV="1">
            <a:off x="6082352" y="6326663"/>
            <a:ext cx="472214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6A53BA67-1D48-45DC-91F4-283993B95E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3293289" y="4848200"/>
            <a:ext cx="444311" cy="7510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2787695-E3E3-4F58-892F-C50A9F2D1D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7035052" y="1693726"/>
            <a:ext cx="444311" cy="75106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8C2CDB7-BC5B-4F2B-9B3D-F150D9CF22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511418" y="3267334"/>
            <a:ext cx="444311" cy="75106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5117DEA-F5F1-46E0-B1AF-2A6EA64C1A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9" r="28988"/>
          <a:stretch/>
        </p:blipFill>
        <p:spPr>
          <a:xfrm>
            <a:off x="4235361" y="99749"/>
            <a:ext cx="444311" cy="75106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BDB14-8A3B-4B82-88CD-984BE638DEAC}"/>
              </a:ext>
            </a:extLst>
          </p:cNvPr>
          <p:cNvSpPr txBox="1"/>
          <p:nvPr/>
        </p:nvSpPr>
        <p:spPr>
          <a:xfrm>
            <a:off x="8307917" y="2462076"/>
            <a:ext cx="35745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A4?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12DE408-422E-4AF8-AE96-861FE6BF57A3}"/>
              </a:ext>
            </a:extLst>
          </p:cNvPr>
          <p:cNvSpPr txBox="1"/>
          <p:nvPr/>
        </p:nvSpPr>
        <p:spPr>
          <a:xfrm>
            <a:off x="8307918" y="3533724"/>
            <a:ext cx="357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D2?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7DAC74-B2ED-4B1F-A33A-DCBF0D4A00BD}"/>
              </a:ext>
            </a:extLst>
          </p:cNvPr>
          <p:cNvSpPr txBox="1"/>
          <p:nvPr/>
        </p:nvSpPr>
        <p:spPr>
          <a:xfrm>
            <a:off x="8307918" y="2997900"/>
            <a:ext cx="357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B7?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3F2CCE5-55FD-452E-BE0D-8F0A4A7DFBBA}"/>
              </a:ext>
            </a:extLst>
          </p:cNvPr>
          <p:cNvSpPr txBox="1"/>
          <p:nvPr/>
        </p:nvSpPr>
        <p:spPr>
          <a:xfrm>
            <a:off x="8307918" y="4069548"/>
            <a:ext cx="357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E8?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7F8ECE1-EA64-40BA-B4B9-0701A8209044}"/>
              </a:ext>
            </a:extLst>
          </p:cNvPr>
          <p:cNvSpPr txBox="1"/>
          <p:nvPr/>
        </p:nvSpPr>
        <p:spPr>
          <a:xfrm>
            <a:off x="8307918" y="5141196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H6?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B7B94D1-F8BF-4A9D-B521-1B85EB00D9A5}"/>
              </a:ext>
            </a:extLst>
          </p:cNvPr>
          <p:cNvSpPr txBox="1"/>
          <p:nvPr/>
        </p:nvSpPr>
        <p:spPr>
          <a:xfrm>
            <a:off x="8307918" y="4605372"/>
            <a:ext cx="3766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¿Qué nota hay en la casilla G1?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44EA8E4-DB8F-4F8D-8EF5-F91AECA42E45}"/>
              </a:ext>
            </a:extLst>
          </p:cNvPr>
          <p:cNvSpPr txBox="1"/>
          <p:nvPr/>
        </p:nvSpPr>
        <p:spPr>
          <a:xfrm>
            <a:off x="2155976" y="3143458"/>
            <a:ext cx="1051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rgbClr val="FF0000"/>
                </a:solidFill>
              </a:rPr>
              <a:t>FA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8A9F892B-D549-4B76-9B7C-330CD363A893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1296538" y="3642866"/>
            <a:ext cx="859438" cy="8424"/>
          </a:xfrm>
          <a:prstGeom prst="straightConnector1">
            <a:avLst/>
          </a:prstGeom>
          <a:ln w="1111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DA11830C-E972-440F-9463-BEA3D8A07F3C}"/>
              </a:ext>
            </a:extLst>
          </p:cNvPr>
          <p:cNvSpPr txBox="1"/>
          <p:nvPr/>
        </p:nvSpPr>
        <p:spPr>
          <a:xfrm>
            <a:off x="3207225" y="750908"/>
            <a:ext cx="9396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rgbClr val="00B050"/>
                </a:solidFill>
              </a:rPr>
              <a:t>SI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2B3184E-7201-4BBE-9215-B012D247E3DC}"/>
              </a:ext>
            </a:extLst>
          </p:cNvPr>
          <p:cNvCxnSpPr>
            <a:cxnSpLocks/>
          </p:cNvCxnSpPr>
          <p:nvPr/>
        </p:nvCxnSpPr>
        <p:spPr>
          <a:xfrm flipH="1">
            <a:off x="2228991" y="1258740"/>
            <a:ext cx="852950" cy="0"/>
          </a:xfrm>
          <a:prstGeom prst="straightConnector1">
            <a:avLst/>
          </a:prstGeom>
          <a:ln w="1111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6BD78EB-2C0C-4422-ACA8-45AE84FBC86B}"/>
              </a:ext>
            </a:extLst>
          </p:cNvPr>
          <p:cNvSpPr txBox="1"/>
          <p:nvPr/>
        </p:nvSpPr>
        <p:spPr>
          <a:xfrm>
            <a:off x="1177741" y="4743194"/>
            <a:ext cx="1051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rgbClr val="FFFF00"/>
                </a:solidFill>
              </a:rPr>
              <a:t>RE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ECE40F65-3F66-440C-97ED-F67FC73BCF8A}"/>
              </a:ext>
            </a:extLst>
          </p:cNvPr>
          <p:cNvCxnSpPr>
            <a:cxnSpLocks/>
          </p:cNvCxnSpPr>
          <p:nvPr/>
        </p:nvCxnSpPr>
        <p:spPr>
          <a:xfrm>
            <a:off x="2176721" y="5291968"/>
            <a:ext cx="905220" cy="0"/>
          </a:xfrm>
          <a:prstGeom prst="straightConnector1">
            <a:avLst/>
          </a:prstGeom>
          <a:ln w="1111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3CE36A7-2A49-4AB1-813A-890B1C69B96B}"/>
              </a:ext>
            </a:extLst>
          </p:cNvPr>
          <p:cNvSpPr txBox="1"/>
          <p:nvPr/>
        </p:nvSpPr>
        <p:spPr>
          <a:xfrm>
            <a:off x="5808748" y="10145"/>
            <a:ext cx="15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FFC000"/>
                </a:solidFill>
              </a:rPr>
              <a:t>DO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F22FE65-2A05-4AF5-8588-9F94F1F514A7}"/>
              </a:ext>
            </a:extLst>
          </p:cNvPr>
          <p:cNvSpPr txBox="1"/>
          <p:nvPr/>
        </p:nvSpPr>
        <p:spPr>
          <a:xfrm>
            <a:off x="4928906" y="1549606"/>
            <a:ext cx="1051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>
                <a:solidFill>
                  <a:srgbClr val="FF3399"/>
                </a:solidFill>
              </a:rPr>
              <a:t>LA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A25E552-92C9-4719-B8BB-5FACF8149DCF}"/>
              </a:ext>
            </a:extLst>
          </p:cNvPr>
          <p:cNvSpPr txBox="1"/>
          <p:nvPr/>
        </p:nvSpPr>
        <p:spPr>
          <a:xfrm>
            <a:off x="3929279" y="5617696"/>
            <a:ext cx="1260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>
                <a:solidFill>
                  <a:srgbClr val="990099"/>
                </a:solidFill>
              </a:rPr>
              <a:t>DO</a:t>
            </a:r>
          </a:p>
        </p:txBody>
      </p: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3637708A-FA60-4263-8E25-EF36049B6B34}"/>
              </a:ext>
            </a:extLst>
          </p:cNvPr>
          <p:cNvCxnSpPr>
            <a:cxnSpLocks/>
          </p:cNvCxnSpPr>
          <p:nvPr/>
        </p:nvCxnSpPr>
        <p:spPr>
          <a:xfrm>
            <a:off x="5876516" y="2076840"/>
            <a:ext cx="905220" cy="0"/>
          </a:xfrm>
          <a:prstGeom prst="straightConnector1">
            <a:avLst/>
          </a:prstGeom>
          <a:ln w="111125">
            <a:solidFill>
              <a:srgbClr val="FF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40753DB2-B5C5-4D0C-A465-6BD535643C91}"/>
              </a:ext>
            </a:extLst>
          </p:cNvPr>
          <p:cNvCxnSpPr>
            <a:cxnSpLocks/>
          </p:cNvCxnSpPr>
          <p:nvPr/>
        </p:nvCxnSpPr>
        <p:spPr>
          <a:xfrm>
            <a:off x="4945261" y="6084584"/>
            <a:ext cx="899186" cy="0"/>
          </a:xfrm>
          <a:prstGeom prst="straightConnector1">
            <a:avLst/>
          </a:prstGeom>
          <a:ln w="111125"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2AE5E447-6254-493F-B54B-902D4834A068}"/>
              </a:ext>
            </a:extLst>
          </p:cNvPr>
          <p:cNvCxnSpPr>
            <a:cxnSpLocks/>
          </p:cNvCxnSpPr>
          <p:nvPr/>
        </p:nvCxnSpPr>
        <p:spPr>
          <a:xfrm flipH="1" flipV="1">
            <a:off x="4998830" y="475280"/>
            <a:ext cx="859265" cy="1"/>
          </a:xfrm>
          <a:prstGeom prst="straightConnector1">
            <a:avLst/>
          </a:prstGeom>
          <a:ln w="11112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9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3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  <p:bldP spid="28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FBB9C07-63F3-4FB6-B774-8AC84C7CAA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9182"/>
            <a:ext cx="3067715" cy="162408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044410F-B7C6-416D-8886-CC37FD11A447}"/>
              </a:ext>
            </a:extLst>
          </p:cNvPr>
          <p:cNvSpPr/>
          <p:nvPr/>
        </p:nvSpPr>
        <p:spPr>
          <a:xfrm>
            <a:off x="6980648" y="4755190"/>
            <a:ext cx="240901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>
                <a:ln w="38100">
                  <a:solidFill>
                    <a:sysClr val="windowText" lastClr="000000"/>
                  </a:solidFill>
                </a:ln>
                <a:solidFill>
                  <a:srgbClr val="CC0099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 BLANCA" panose="02000000000000000000" pitchFamily="2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30322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179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 BLANCA</vt:lpstr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miguel monreal bejarano</dc:creator>
  <cp:lastModifiedBy>luis miguel monreal bejarano</cp:lastModifiedBy>
  <cp:revision>33</cp:revision>
  <dcterms:created xsi:type="dcterms:W3CDTF">2020-04-21T18:02:30Z</dcterms:created>
  <dcterms:modified xsi:type="dcterms:W3CDTF">2020-04-22T19:56:50Z</dcterms:modified>
</cp:coreProperties>
</file>