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0"/>
  </p:notesMasterIdLst>
  <p:sldIdLst>
    <p:sldId id="262" r:id="rId2"/>
    <p:sldId id="263" r:id="rId3"/>
    <p:sldId id="266" r:id="rId4"/>
    <p:sldId id="264" r:id="rId5"/>
    <p:sldId id="265" r:id="rId6"/>
    <p:sldId id="267" r:id="rId7"/>
    <p:sldId id="25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8" autoAdjust="0"/>
    <p:restoredTop sz="94364" autoAdjust="0"/>
  </p:normalViewPr>
  <p:slideViewPr>
    <p:cSldViewPr snapToGrid="0" showGuides="1">
      <p:cViewPr varScale="1">
        <p:scale>
          <a:sx n="74" d="100"/>
          <a:sy n="74" d="100"/>
        </p:scale>
        <p:origin x="4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940A4-055F-48F4-B205-C9CF95778C37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9AC4-7CAB-485D-A6D7-82C0698A229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1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2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420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1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6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33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0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48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58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03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1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0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1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4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1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70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8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9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5D9498-E2B9-4728-9E65-34F885D1CAC0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1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jpg"/><Relationship Id="rId5" Type="http://schemas.microsoft.com/office/2007/relationships/hdphoto" Target="../media/hdphoto1.wdp"/><Relationship Id="rId10" Type="http://schemas.openxmlformats.org/officeDocument/2006/relationships/image" Target="../media/image14.jpg"/><Relationship Id="rId4" Type="http://schemas.openxmlformats.org/officeDocument/2006/relationships/image" Target="../media/image10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" y="0"/>
            <a:ext cx="1217970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133671" y="719145"/>
            <a:ext cx="11895626" cy="541971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  <a:br>
              <a:rPr lang="es-ES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</a:t>
            </a:r>
            <a:br>
              <a:rPr lang="es-ES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</a:t>
            </a:r>
            <a:endParaRPr lang="es-ES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3600"/>
            <a:ext cx="1727417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2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502400" y="1828800"/>
            <a:ext cx="4818744" cy="32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Las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blancas  __  </a:t>
            </a: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capturas.</a:t>
            </a:r>
            <a:b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</a:b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Las negras   </a:t>
            </a: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__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 capturas</a:t>
            </a: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.</a:t>
            </a:r>
            <a:b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</a:b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En total   __  </a:t>
            </a: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capturas con jaque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886404" y="428563"/>
            <a:ext cx="6116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1.   CAPTURA TOTAL DE PIEZAS. </a:t>
            </a:r>
            <a:endParaRPr lang="es-ES" sz="4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" y="1496921"/>
            <a:ext cx="4543425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02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502400" y="1828800"/>
            <a:ext cx="4818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Las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blancas  </a:t>
            </a:r>
            <a:r>
              <a:rPr lang="es-ES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__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  </a:t>
            </a: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capturas.</a:t>
            </a:r>
            <a:b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</a:b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Las negras    </a:t>
            </a: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__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  capturas</a:t>
            </a: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.</a:t>
            </a:r>
            <a:b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</a:b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En total   __  </a:t>
            </a: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capturas con jaque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46558" y="428563"/>
            <a:ext cx="2196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  <a:latin typeface="+mj-lt"/>
              </a:rPr>
              <a:t>SOLUCIÓN</a:t>
            </a:r>
            <a:endParaRPr lang="es-E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2" y="1607275"/>
            <a:ext cx="4264886" cy="425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8173329" y="2391508"/>
            <a:ext cx="351693" cy="3798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8173328" y="3476109"/>
            <a:ext cx="351693" cy="349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7636412" y="4527453"/>
            <a:ext cx="351693" cy="3798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12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711201" y="1353927"/>
            <a:ext cx="4818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1) Tres casillas hacia el oeste</a:t>
            </a:r>
          </a:p>
          <a:p>
            <a:pPr>
              <a:lnSpc>
                <a:spcPct val="200000"/>
              </a:lnSpc>
            </a:pP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2) Cuatro hacia el sureste </a:t>
            </a:r>
          </a:p>
          <a:p>
            <a:pPr>
              <a:lnSpc>
                <a:spcPct val="200000"/>
              </a:lnSpc>
            </a:pP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3) Dos hacia el noreste</a:t>
            </a:r>
          </a:p>
          <a:p>
            <a:pPr>
              <a:lnSpc>
                <a:spcPct val="200000"/>
              </a:lnSpc>
            </a:pP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4) Seis hacia el oeste </a:t>
            </a:r>
            <a:endParaRPr lang="es-ES" sz="2400" dirty="0" smtClean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¿Cómo se llama esa casilla?</a:t>
            </a:r>
            <a:endParaRPr lang="es-ES" sz="2400" dirty="0">
              <a:solidFill>
                <a:schemeClr val="accent1"/>
              </a:solidFill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7309" y="428563"/>
            <a:ext cx="10754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2.   ¡SIGUE </a:t>
            </a:r>
            <a:r>
              <a:rPr lang="es-ES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TUS PASOS! ¿Dónde acabarás si andas…?</a:t>
            </a:r>
            <a:endParaRPr lang="es-ES" sz="4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604" y="1353927"/>
            <a:ext cx="4686754" cy="4698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547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4846557" y="428563"/>
            <a:ext cx="2196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SOLUCIÓN</a:t>
            </a:r>
            <a:endParaRPr lang="es-ES" sz="40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002" y="1371819"/>
            <a:ext cx="4543425" cy="45434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234375" y="3643532"/>
            <a:ext cx="379828" cy="4360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b4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29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74496" y="1126269"/>
            <a:ext cx="104502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1)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Haz click en un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número y fíjate en la posición del tablero. </a:t>
            </a:r>
            <a:endParaRPr lang="es-ES" sz="240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2)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Haz click en otro número buscando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la misma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 posición. Cuando consigas emparejarla  intenta encontrar más parejas de posiciones.</a:t>
            </a:r>
            <a:endParaRPr lang="es-ES" sz="240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3)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Si no lo consigues vuelve a hacer click sobre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otro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número para darle la vuelta.</a:t>
            </a:r>
            <a:endParaRPr lang="es-ES" sz="240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400" dirty="0">
                <a:solidFill>
                  <a:schemeClr val="accent1"/>
                </a:solidFill>
                <a:ea typeface="Calibri" panose="020F0502020204030204" pitchFamily="34" charset="0"/>
              </a:rPr>
              <a:t>4)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¡JUEGA </a:t>
            </a:r>
            <a:r>
              <a:rPr lang="es-ES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LIMPIO Y RECUERDA MEMORIZAR CADA POSICIÓN HASTA ENCONTRAR SU PAREJA!</a:t>
            </a:r>
            <a:endParaRPr lang="es-ES" sz="2400" dirty="0" smtClean="0">
              <a:solidFill>
                <a:schemeClr val="accent1"/>
              </a:solidFill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84856" y="0"/>
            <a:ext cx="9092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PROBEMOS </a:t>
            </a: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NUESTRA </a:t>
            </a: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MEMORIA</a:t>
            </a:r>
          </a:p>
          <a:p>
            <a:pPr algn="ctr"/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( ENCUENTRA LA MISMA POSICIÓN Y EMPARÉJALA)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9958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" y="16949"/>
            <a:ext cx="2039773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/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10" y="44987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/>
          <p:cNvPicPr>
            <a:picLocks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03" y="73025"/>
            <a:ext cx="2042660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n 23"/>
          <p:cNvPicPr>
            <a:picLocks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44" y="73025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n 24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58" y="73025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n 25"/>
          <p:cNvPicPr>
            <a:picLocks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16" y="73025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n 26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433" y="2294253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n 27"/>
          <p:cNvPicPr>
            <a:picLocks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57" y="2308769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n 28"/>
          <p:cNvPicPr>
            <a:picLocks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4" y="2308767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n 29"/>
          <p:cNvPicPr>
            <a:picLocks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73" y="2308767"/>
            <a:ext cx="2042660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n 30"/>
          <p:cNvPicPr>
            <a:picLocks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62" y="2310129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n 31"/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06" y="2307754"/>
            <a:ext cx="2039773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n 32"/>
          <p:cNvPicPr>
            <a:picLocks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79" y="4588636"/>
            <a:ext cx="2039773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Imagen 33"/>
          <p:cNvPicPr>
            <a:picLocks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86" y="4573364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n 34"/>
          <p:cNvPicPr>
            <a:picLocks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40" y="4587919"/>
            <a:ext cx="2042660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Imagen 35"/>
          <p:cNvPicPr>
            <a:picLocks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23" y="4573364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Imagen 36"/>
          <p:cNvPicPr>
            <a:picLocks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57" y="4587919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Imagen 37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77" y="4587919"/>
            <a:ext cx="2042659" cy="226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umber 1"/>
          <p:cNvSpPr/>
          <p:nvPr/>
        </p:nvSpPr>
        <p:spPr>
          <a:xfrm>
            <a:off x="-5241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Number 2"/>
          <p:cNvSpPr/>
          <p:nvPr/>
        </p:nvSpPr>
        <p:spPr>
          <a:xfrm>
            <a:off x="2026849" y="3754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Number 3"/>
          <p:cNvSpPr/>
          <p:nvPr/>
        </p:nvSpPr>
        <p:spPr>
          <a:xfrm>
            <a:off x="4059380" y="3754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Number 4"/>
          <p:cNvSpPr/>
          <p:nvPr/>
        </p:nvSpPr>
        <p:spPr>
          <a:xfrm>
            <a:off x="6092939" y="3754"/>
            <a:ext cx="2034000" cy="23072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Number 5"/>
          <p:cNvSpPr/>
          <p:nvPr/>
        </p:nvSpPr>
        <p:spPr>
          <a:xfrm>
            <a:off x="8123119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Number 6"/>
          <p:cNvSpPr/>
          <p:nvPr/>
        </p:nvSpPr>
        <p:spPr>
          <a:xfrm>
            <a:off x="10158000" y="3522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Number 7"/>
          <p:cNvSpPr/>
          <p:nvPr/>
        </p:nvSpPr>
        <p:spPr>
          <a:xfrm>
            <a:off x="-2671" y="2303531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Number 8"/>
          <p:cNvSpPr/>
          <p:nvPr/>
        </p:nvSpPr>
        <p:spPr>
          <a:xfrm>
            <a:off x="2028759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Number 9"/>
          <p:cNvSpPr/>
          <p:nvPr/>
        </p:nvSpPr>
        <p:spPr>
          <a:xfrm>
            <a:off x="4061999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Number 10"/>
          <p:cNvSpPr/>
          <p:nvPr/>
        </p:nvSpPr>
        <p:spPr>
          <a:xfrm>
            <a:off x="6095999" y="2311044"/>
            <a:ext cx="2034000" cy="23077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Number 11"/>
          <p:cNvSpPr/>
          <p:nvPr/>
        </p:nvSpPr>
        <p:spPr>
          <a:xfrm>
            <a:off x="8132203" y="2307522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Number 12"/>
          <p:cNvSpPr/>
          <p:nvPr/>
        </p:nvSpPr>
        <p:spPr>
          <a:xfrm>
            <a:off x="10158000" y="2286313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Number 13"/>
          <p:cNvSpPr/>
          <p:nvPr/>
        </p:nvSpPr>
        <p:spPr>
          <a:xfrm>
            <a:off x="-5241" y="4603777"/>
            <a:ext cx="2047812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Number 14"/>
          <p:cNvSpPr/>
          <p:nvPr/>
        </p:nvSpPr>
        <p:spPr>
          <a:xfrm>
            <a:off x="2034000" y="4607531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Number 15"/>
          <p:cNvSpPr/>
          <p:nvPr/>
        </p:nvSpPr>
        <p:spPr>
          <a:xfrm>
            <a:off x="4061999" y="4607531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Number 16"/>
          <p:cNvSpPr/>
          <p:nvPr/>
        </p:nvSpPr>
        <p:spPr>
          <a:xfrm>
            <a:off x="6093429" y="4586559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Number 17"/>
          <p:cNvSpPr/>
          <p:nvPr/>
        </p:nvSpPr>
        <p:spPr>
          <a:xfrm>
            <a:off x="8122239" y="4597357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18"/>
          <p:cNvSpPr/>
          <p:nvPr/>
        </p:nvSpPr>
        <p:spPr>
          <a:xfrm>
            <a:off x="10157119" y="4590313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90611" y="4177156"/>
            <a:ext cx="1035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7417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97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292</TotalTime>
  <Words>170</Words>
  <Application>Microsoft Office PowerPoint</Application>
  <PresentationFormat>Panorámica</PresentationFormat>
  <Paragraphs>42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Impact</vt:lpstr>
      <vt:lpstr>Evento principal</vt:lpstr>
      <vt:lpstr>Memory chess game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tekhnologic</dc:creator>
  <cp:lastModifiedBy>felix</cp:lastModifiedBy>
  <cp:revision>29</cp:revision>
  <dcterms:created xsi:type="dcterms:W3CDTF">2016-02-19T10:10:20Z</dcterms:created>
  <dcterms:modified xsi:type="dcterms:W3CDTF">2020-04-07T07:59:32Z</dcterms:modified>
</cp:coreProperties>
</file>