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5" r:id="rId20"/>
    <p:sldId id="274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87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37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6652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126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0285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157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287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6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75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063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534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22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17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7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47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C5C7C-D3EB-4B79-8B35-59DC7B714CEC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AE3DFA-1F6C-43E1-B91E-8FCBCAEE8A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59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0DA941-21ED-4C20-93C4-F11C308DF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1664" y="2297609"/>
            <a:ext cx="8915399" cy="2262781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C00000"/>
                </a:solidFill>
                <a:latin typeface="+mn-lt"/>
              </a:rPr>
              <a:t>Hiatos y diptongos en el tablero de </a:t>
            </a:r>
            <a:r>
              <a:rPr lang="es-ES" b="1" dirty="0" smtClean="0">
                <a:solidFill>
                  <a:srgbClr val="C00000"/>
                </a:solidFill>
                <a:latin typeface="+mn-lt"/>
              </a:rPr>
              <a:t>ajedrez </a:t>
            </a:r>
            <a:endParaRPr lang="es-ES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026" name="33659E63-23A6-4D3B-9008-1FF159AFD170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621" y="101990"/>
            <a:ext cx="4421875" cy="234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65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6B09ED30-259F-4C55-84E4-527E28167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476" y="837975"/>
            <a:ext cx="5403048" cy="518204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4DC53069-58AC-4A34-95B6-040E3B7E1C06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04683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484F4A69-1B5B-49E5-AD7D-71D61404269E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8DF07309-D8DE-4713-A623-04DE20317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286" y="834165"/>
            <a:ext cx="5395428" cy="518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33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398316BF-23FD-4CFD-98E1-29C749054EF3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0A087A6-C4BC-432C-BF00-356BA8DDB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855" y="841786"/>
            <a:ext cx="5418290" cy="51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53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E0553B-6F5E-4232-A7DB-DDBEBE90B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</p:spPr>
        <p:txBody>
          <a:bodyPr/>
          <a:lstStyle/>
          <a:p>
            <a:pPr algn="ctr"/>
            <a:r>
              <a:rPr lang="es-ES" dirty="0">
                <a:solidFill>
                  <a:srgbClr val="0070C0"/>
                </a:solidFill>
              </a:rPr>
              <a:t>SOLUCION DE HIATOS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A37D7144-07F1-4E60-BBE4-D483FAA12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5812" y="1510069"/>
            <a:ext cx="5425910" cy="518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1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97945D9-AB8D-43F1-A616-446D4C86652C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89D7F77-A6B9-46EF-BE09-01036B0AC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907" y="841786"/>
            <a:ext cx="5380186" cy="51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615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0DC1F9FE-7176-4B35-BAC3-71F728ED771B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517C82F-73E0-41BC-B832-C726343BC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234" y="837975"/>
            <a:ext cx="5433531" cy="518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032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DFD373C-95E9-4D2C-84E6-DD2304D03388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0AA4E69-4453-4643-A6DB-F9E1A6708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234" y="826544"/>
            <a:ext cx="5433531" cy="520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524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22A4F19C-9514-4E2D-BC02-619CCFE33D85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6422C254-07E9-4057-9D77-0ADB73C5D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424" y="830355"/>
            <a:ext cx="5441152" cy="51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529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5FFB30D5-2982-49B2-9DEB-A9BAD63F47DF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5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7C5BF782-EBFF-47B4-AA73-7AB6CF9FB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286" y="841786"/>
            <a:ext cx="5395428" cy="51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47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771407A9-119E-4487-A8C8-930A394D32B9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6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7ECB2942-5F2C-48E5-8BA0-DDC999278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286" y="841786"/>
            <a:ext cx="5395428" cy="51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62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0C3BD747-11B1-4E06-ABE2-3B42D039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3" y="24473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¿Eres capaz de encontrar 8 palabras con diptongos seguidas en el tablero haciendo el movimiento del caballo?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EEF5C4DD-C637-46AF-869D-ED9ADF6B9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5812" y="1668330"/>
            <a:ext cx="5425910" cy="518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51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BABC81BE-4D2C-4842-9930-3C5C5222EBE9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7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DE96C01-0D4B-4BBB-A3C4-8049B1E3F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855" y="834165"/>
            <a:ext cx="5418290" cy="518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05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B1BE5AE4-0875-4376-91A3-92192C2A1A6D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8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A63B78DD-A5E7-44D8-B7AE-3157BBA6B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855" y="830355"/>
            <a:ext cx="5418290" cy="51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3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3">
            <a:extLst>
              <a:ext uri="{FF2B5EF4-FFF2-40B4-BE49-F238E27FC236}">
                <a16:creationId xmlns:a16="http://schemas.microsoft.com/office/drawing/2014/main" xmlns="" id="{B6FB985E-DD5F-44DD-9CB3-D594A4BBE7EA}"/>
              </a:ext>
            </a:extLst>
          </p:cNvPr>
          <p:cNvSpPr txBox="1">
            <a:spLocks/>
          </p:cNvSpPr>
          <p:nvPr/>
        </p:nvSpPr>
        <p:spPr>
          <a:xfrm>
            <a:off x="2592923" y="244731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¿Eres capaz de encontrar 8 palabras con hiatos seguidas en el tablero haciendo el movimiento del caballo?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97621BD3-BB96-482D-927E-7C699DFCD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5812" y="1668330"/>
            <a:ext cx="5425910" cy="518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1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8E470E-E514-449C-BEBE-A8172090A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00B050"/>
                </a:solidFill>
              </a:rPr>
              <a:t>SOLUCION DE DIPTONGOS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E080DCC-56FD-46F1-A196-840A05829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5812" y="1510069"/>
            <a:ext cx="5425910" cy="518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48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5F058E3-9312-475A-B5C9-20C0E4374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424" y="837975"/>
            <a:ext cx="5441152" cy="518204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988EA069-76A3-4F2A-A872-CC51A81CA8C2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6740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BF6162A1-358C-4060-89AC-A8BEA69A4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855" y="834165"/>
            <a:ext cx="5418290" cy="518967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242485C4-2DD0-4B0A-96FC-DA15ECF6A183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40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E1BCD88F-6F20-4570-89DA-7550E8DC8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424" y="830355"/>
            <a:ext cx="5441152" cy="519729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89CCF72-98EA-4AE1-8897-64AB80FBC5DD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2394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CCA6D52B-C91A-4A02-BA79-EF35F3251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286" y="841786"/>
            <a:ext cx="5395428" cy="517442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A1352860-AE18-4D88-B389-4233496AAC76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32697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A56E4BDE-C516-4F47-A9FC-942F35617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665" y="845596"/>
            <a:ext cx="5410669" cy="516680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936773C0-A073-415A-BA3C-37AF203AF844}"/>
              </a:ext>
            </a:extLst>
          </p:cNvPr>
          <p:cNvSpPr txBox="1"/>
          <p:nvPr/>
        </p:nvSpPr>
        <p:spPr>
          <a:xfrm>
            <a:off x="615461" y="773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3792617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68</Words>
  <Application>Microsoft Office PowerPoint</Application>
  <PresentationFormat>Panorámica</PresentationFormat>
  <Paragraphs>21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Espiral</vt:lpstr>
      <vt:lpstr>Hiatos y diptongos en el tablero de ajedrez </vt:lpstr>
      <vt:lpstr>¿Eres capaz de encontrar 8 palabras con diptongos seguidas en el tablero haciendo el movimiento del caballo?</vt:lpstr>
      <vt:lpstr>Presentación de PowerPoint</vt:lpstr>
      <vt:lpstr>SOLUCION DE DIPTONGOS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SOLUCION DE HIATOS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Hiatos y diptongos en el tablero de ajedrez. </dc:title>
  <dc:creator>Gonzalo</dc:creator>
  <cp:lastModifiedBy>felix</cp:lastModifiedBy>
  <cp:revision>6</cp:revision>
  <dcterms:created xsi:type="dcterms:W3CDTF">2020-04-07T15:34:36Z</dcterms:created>
  <dcterms:modified xsi:type="dcterms:W3CDTF">2020-04-20T17:40:59Z</dcterms:modified>
</cp:coreProperties>
</file>