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86"/>
  </p:notesMasterIdLst>
  <p:sldIdLst>
    <p:sldId id="372" r:id="rId2"/>
    <p:sldId id="262" r:id="rId3"/>
    <p:sldId id="263" r:id="rId4"/>
    <p:sldId id="264" r:id="rId5"/>
    <p:sldId id="265" r:id="rId6"/>
    <p:sldId id="266" r:id="rId7"/>
    <p:sldId id="267" r:id="rId8"/>
    <p:sldId id="345" r:id="rId9"/>
    <p:sldId id="269" r:id="rId10"/>
    <p:sldId id="270" r:id="rId11"/>
    <p:sldId id="346" r:id="rId12"/>
    <p:sldId id="272" r:id="rId13"/>
    <p:sldId id="273" r:id="rId14"/>
    <p:sldId id="347" r:id="rId15"/>
    <p:sldId id="275" r:id="rId16"/>
    <p:sldId id="276" r:id="rId17"/>
    <p:sldId id="348" r:id="rId18"/>
    <p:sldId id="278" r:id="rId19"/>
    <p:sldId id="279" r:id="rId20"/>
    <p:sldId id="349" r:id="rId21"/>
    <p:sldId id="281" r:id="rId22"/>
    <p:sldId id="282" r:id="rId23"/>
    <p:sldId id="350" r:id="rId24"/>
    <p:sldId id="284" r:id="rId25"/>
    <p:sldId id="285" r:id="rId26"/>
    <p:sldId id="351" r:id="rId27"/>
    <p:sldId id="287" r:id="rId28"/>
    <p:sldId id="288" r:id="rId29"/>
    <p:sldId id="352" r:id="rId30"/>
    <p:sldId id="290" r:id="rId31"/>
    <p:sldId id="291" r:id="rId32"/>
    <p:sldId id="353" r:id="rId33"/>
    <p:sldId id="293" r:id="rId34"/>
    <p:sldId id="294" r:id="rId35"/>
    <p:sldId id="354" r:id="rId36"/>
    <p:sldId id="296" r:id="rId37"/>
    <p:sldId id="297" r:id="rId38"/>
    <p:sldId id="355" r:id="rId39"/>
    <p:sldId id="299" r:id="rId40"/>
    <p:sldId id="300" r:id="rId41"/>
    <p:sldId id="356" r:id="rId42"/>
    <p:sldId id="302" r:id="rId43"/>
    <p:sldId id="303" r:id="rId44"/>
    <p:sldId id="357" r:id="rId45"/>
    <p:sldId id="305" r:id="rId46"/>
    <p:sldId id="306" r:id="rId47"/>
    <p:sldId id="358" r:id="rId48"/>
    <p:sldId id="308" r:id="rId49"/>
    <p:sldId id="309" r:id="rId50"/>
    <p:sldId id="359" r:id="rId51"/>
    <p:sldId id="311" r:id="rId52"/>
    <p:sldId id="312" r:id="rId53"/>
    <p:sldId id="360" r:id="rId54"/>
    <p:sldId id="314" r:id="rId55"/>
    <p:sldId id="315" r:id="rId56"/>
    <p:sldId id="361" r:id="rId57"/>
    <p:sldId id="317" r:id="rId58"/>
    <p:sldId id="318" r:id="rId59"/>
    <p:sldId id="362" r:id="rId60"/>
    <p:sldId id="320" r:id="rId61"/>
    <p:sldId id="321" r:id="rId62"/>
    <p:sldId id="363" r:id="rId63"/>
    <p:sldId id="323" r:id="rId64"/>
    <p:sldId id="324" r:id="rId65"/>
    <p:sldId id="364" r:id="rId66"/>
    <p:sldId id="326" r:id="rId67"/>
    <p:sldId id="327" r:id="rId68"/>
    <p:sldId id="365" r:id="rId69"/>
    <p:sldId id="329" r:id="rId70"/>
    <p:sldId id="330" r:id="rId71"/>
    <p:sldId id="366" r:id="rId72"/>
    <p:sldId id="332" r:id="rId73"/>
    <p:sldId id="333" r:id="rId74"/>
    <p:sldId id="367" r:id="rId75"/>
    <p:sldId id="335" r:id="rId76"/>
    <p:sldId id="336" r:id="rId77"/>
    <p:sldId id="368" r:id="rId78"/>
    <p:sldId id="338" r:id="rId79"/>
    <p:sldId id="339" r:id="rId80"/>
    <p:sldId id="369" r:id="rId81"/>
    <p:sldId id="341" r:id="rId82"/>
    <p:sldId id="342" r:id="rId83"/>
    <p:sldId id="370" r:id="rId84"/>
    <p:sldId id="371" r:id="rId8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0"/>
    <p:restoredTop sz="95298"/>
  </p:normalViewPr>
  <p:slideViewPr>
    <p:cSldViewPr snapToGrid="0" snapToObjects="1" showGuides="1">
      <p:cViewPr varScale="1">
        <p:scale>
          <a:sx n="70" d="100"/>
          <a:sy n="70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38E1C-CBDC-2F4B-82A6-F71D2F214C9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D4D16-7196-2448-9733-86DDF47491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Puedes</a:t>
            </a:r>
            <a:r>
              <a:rPr lang="en-US"/>
              <a:t> </a:t>
            </a:r>
            <a:r>
              <a:rPr lang="en-US" err="1"/>
              <a:t>hacer</a:t>
            </a:r>
            <a:r>
              <a:rPr lang="en-US"/>
              <a:t> dos</a:t>
            </a:r>
            <a:r>
              <a:rPr lang="en-US" baseline="0"/>
              <a:t> </a:t>
            </a:r>
            <a:r>
              <a:rPr lang="en-US" baseline="0" err="1"/>
              <a:t>grupos</a:t>
            </a:r>
            <a:r>
              <a:rPr lang="en-US" baseline="0"/>
              <a:t> de </a:t>
            </a:r>
            <a:r>
              <a:rPr lang="en-US" baseline="0" err="1"/>
              <a:t>participantes</a:t>
            </a:r>
            <a:r>
              <a:rPr lang="en-US" baseline="0"/>
              <a:t>. </a:t>
            </a:r>
            <a:r>
              <a:rPr lang="en-US" baseline="0" err="1"/>
              <a:t>Por</a:t>
            </a:r>
            <a:r>
              <a:rPr lang="en-US" baseline="0"/>
              <a:t> </a:t>
            </a:r>
            <a:r>
              <a:rPr lang="en-US" baseline="0" err="1"/>
              <a:t>ejemplo</a:t>
            </a:r>
            <a:r>
              <a:rPr lang="en-US" baseline="0"/>
              <a:t>, el </a:t>
            </a:r>
            <a:r>
              <a:rPr lang="en-US" baseline="0" err="1"/>
              <a:t>grupo</a:t>
            </a:r>
            <a:r>
              <a:rPr lang="en-US" baseline="0"/>
              <a:t> A y el </a:t>
            </a:r>
            <a:r>
              <a:rPr lang="en-US" baseline="0" err="1"/>
              <a:t>grupo</a:t>
            </a:r>
            <a:r>
              <a:rPr lang="en-US" baseline="0"/>
              <a:t> B. </a:t>
            </a:r>
          </a:p>
          <a:p>
            <a:r>
              <a:rPr lang="en-US" baseline="0" err="1"/>
              <a:t>Te</a:t>
            </a:r>
            <a:r>
              <a:rPr lang="en-US" baseline="0"/>
              <a:t> </a:t>
            </a:r>
            <a:r>
              <a:rPr lang="en-US" baseline="0" err="1"/>
              <a:t>recomiendo</a:t>
            </a:r>
            <a:r>
              <a:rPr lang="en-US" baseline="0"/>
              <a:t> que </a:t>
            </a:r>
            <a:r>
              <a:rPr lang="en-US" baseline="0" err="1"/>
              <a:t>ellos</a:t>
            </a:r>
            <a:r>
              <a:rPr lang="en-US" baseline="0"/>
              <a:t> </a:t>
            </a:r>
            <a:r>
              <a:rPr lang="en-US" baseline="0" err="1"/>
              <a:t>mismos</a:t>
            </a:r>
            <a:r>
              <a:rPr lang="en-US" baseline="0"/>
              <a:t> </a:t>
            </a:r>
            <a:r>
              <a:rPr lang="en-US" baseline="0" err="1"/>
              <a:t>eligan</a:t>
            </a:r>
            <a:r>
              <a:rPr lang="en-US" baseline="0"/>
              <a:t> un </a:t>
            </a:r>
            <a:r>
              <a:rPr lang="en-US" baseline="0" err="1"/>
              <a:t>nombre</a:t>
            </a:r>
            <a:r>
              <a:rPr lang="en-US" baseline="0"/>
              <a:t> de </a:t>
            </a:r>
            <a:r>
              <a:rPr lang="en-US" baseline="0" err="1"/>
              <a:t>equipo</a:t>
            </a:r>
            <a:r>
              <a:rPr lang="en-US" baseline="0"/>
              <a:t> </a:t>
            </a:r>
            <a:r>
              <a:rPr lang="en-US" baseline="0" err="1"/>
              <a:t>divertido</a:t>
            </a:r>
            <a:r>
              <a:rPr lang="en-US" baseline="0"/>
              <a:t>. </a:t>
            </a:r>
            <a:r>
              <a:rPr lang="en-US" baseline="0" err="1"/>
              <a:t>Por</a:t>
            </a:r>
            <a:r>
              <a:rPr lang="en-US" baseline="0"/>
              <a:t> </a:t>
            </a:r>
            <a:r>
              <a:rPr lang="en-US" baseline="0" err="1"/>
              <a:t>ejemplo</a:t>
            </a:r>
            <a:r>
              <a:rPr lang="en-US" baseline="0"/>
              <a:t>, </a:t>
            </a:r>
            <a:r>
              <a:rPr lang="en-US" baseline="0" err="1"/>
              <a:t>puedes</a:t>
            </a:r>
            <a:r>
              <a:rPr lang="en-US" baseline="0"/>
              <a:t> </a:t>
            </a:r>
            <a:r>
              <a:rPr lang="en-US" baseline="0" err="1"/>
              <a:t>decirles</a:t>
            </a:r>
            <a:r>
              <a:rPr lang="en-US" baseline="0"/>
              <a:t> que </a:t>
            </a:r>
            <a:r>
              <a:rPr lang="en-US" baseline="0" err="1"/>
              <a:t>hagan</a:t>
            </a:r>
            <a:r>
              <a:rPr lang="en-US" baseline="0"/>
              <a:t> un </a:t>
            </a:r>
            <a:r>
              <a:rPr lang="en-US" baseline="0" err="1"/>
              <a:t>nombre</a:t>
            </a:r>
            <a:r>
              <a:rPr lang="en-US" baseline="0"/>
              <a:t> </a:t>
            </a:r>
            <a:r>
              <a:rPr lang="en-US" baseline="0" err="1"/>
              <a:t>combinando</a:t>
            </a:r>
            <a:r>
              <a:rPr lang="en-US" baseline="0"/>
              <a:t> un </a:t>
            </a:r>
            <a:r>
              <a:rPr lang="en-US" baseline="0" err="1"/>
              <a:t>plato</a:t>
            </a:r>
            <a:r>
              <a:rPr lang="en-US" baseline="0"/>
              <a:t> de comida y un color.</a:t>
            </a:r>
          </a:p>
          <a:p>
            <a:r>
              <a:rPr lang="en-US" baseline="0" err="1"/>
              <a:t>Por</a:t>
            </a:r>
            <a:r>
              <a:rPr lang="en-US" baseline="0"/>
              <a:t> </a:t>
            </a:r>
            <a:r>
              <a:rPr lang="en-US" baseline="0" err="1"/>
              <a:t>turnos</a:t>
            </a:r>
            <a:r>
              <a:rPr lang="en-US" baseline="0"/>
              <a:t> </a:t>
            </a:r>
            <a:r>
              <a:rPr lang="en-US" baseline="0" err="1"/>
              <a:t>cada</a:t>
            </a:r>
            <a:r>
              <a:rPr lang="en-US" baseline="0"/>
              <a:t> </a:t>
            </a:r>
            <a:r>
              <a:rPr lang="en-US" baseline="0" err="1"/>
              <a:t>grupo</a:t>
            </a:r>
            <a:r>
              <a:rPr lang="en-US" baseline="0"/>
              <a:t> </a:t>
            </a:r>
            <a:r>
              <a:rPr lang="en-US" baseline="0" err="1"/>
              <a:t>tiene</a:t>
            </a:r>
            <a:r>
              <a:rPr lang="en-US" baseline="0"/>
              <a:t> 10 </a:t>
            </a:r>
            <a:r>
              <a:rPr lang="en-US" baseline="0" err="1"/>
              <a:t>segundos</a:t>
            </a:r>
            <a:r>
              <a:rPr lang="en-US" baseline="0"/>
              <a:t> para </a:t>
            </a:r>
            <a:r>
              <a:rPr lang="en-US" baseline="0" err="1"/>
              <a:t>dar</a:t>
            </a:r>
            <a:r>
              <a:rPr lang="en-US" baseline="0"/>
              <a:t> la </a:t>
            </a:r>
            <a:r>
              <a:rPr lang="en-US" baseline="0" err="1"/>
              <a:t>respuesta</a:t>
            </a:r>
            <a:r>
              <a:rPr lang="en-US" baseline="0"/>
              <a:t> </a:t>
            </a:r>
            <a:r>
              <a:rPr lang="en-US" baseline="0" err="1"/>
              <a:t>correcta</a:t>
            </a:r>
            <a:r>
              <a:rPr lang="en-US" baseline="0"/>
              <a:t>. </a:t>
            </a:r>
          </a:p>
          <a:p>
            <a:r>
              <a:rPr lang="en-US" baseline="0"/>
              <a:t>Si el </a:t>
            </a:r>
            <a:r>
              <a:rPr lang="en-US" baseline="0" err="1"/>
              <a:t>grupo</a:t>
            </a:r>
            <a:r>
              <a:rPr lang="en-US" baseline="0"/>
              <a:t> A </a:t>
            </a:r>
            <a:r>
              <a:rPr lang="en-US" baseline="0" err="1"/>
              <a:t>acierta</a:t>
            </a:r>
            <a:r>
              <a:rPr lang="en-US" baseline="0"/>
              <a:t> </a:t>
            </a:r>
            <a:r>
              <a:rPr lang="en-US" baseline="0" err="1"/>
              <a:t>suma</a:t>
            </a:r>
            <a:r>
              <a:rPr lang="en-US" baseline="0"/>
              <a:t> un </a:t>
            </a:r>
            <a:r>
              <a:rPr lang="en-US" baseline="0" err="1"/>
              <a:t>punto</a:t>
            </a:r>
            <a:r>
              <a:rPr lang="en-US" baseline="0"/>
              <a:t> al </a:t>
            </a:r>
            <a:r>
              <a:rPr lang="en-US" baseline="0" err="1"/>
              <a:t>marcador</a:t>
            </a:r>
            <a:r>
              <a:rPr lang="en-US" baseline="0"/>
              <a:t> y </a:t>
            </a:r>
            <a:r>
              <a:rPr lang="en-US" baseline="0" err="1"/>
              <a:t>es</a:t>
            </a:r>
            <a:r>
              <a:rPr lang="en-US" baseline="0"/>
              <a:t> el </a:t>
            </a:r>
            <a:r>
              <a:rPr lang="en-US" baseline="0" err="1"/>
              <a:t>turno</a:t>
            </a:r>
            <a:r>
              <a:rPr lang="en-US" baseline="0"/>
              <a:t> del </a:t>
            </a:r>
            <a:r>
              <a:rPr lang="en-US" baseline="0" err="1"/>
              <a:t>grupo</a:t>
            </a:r>
            <a:r>
              <a:rPr lang="en-US" baseline="0"/>
              <a:t> B.</a:t>
            </a:r>
          </a:p>
          <a:p>
            <a:r>
              <a:rPr lang="en-US" baseline="0"/>
              <a:t>Si el </a:t>
            </a:r>
            <a:r>
              <a:rPr lang="en-US" baseline="0" err="1"/>
              <a:t>grupo</a:t>
            </a:r>
            <a:r>
              <a:rPr lang="en-US" baseline="0"/>
              <a:t> A no </a:t>
            </a:r>
            <a:r>
              <a:rPr lang="en-US" baseline="0" err="1"/>
              <a:t>acierta</a:t>
            </a:r>
            <a:r>
              <a:rPr lang="en-US" baseline="0"/>
              <a:t>, el </a:t>
            </a:r>
            <a:r>
              <a:rPr lang="en-US" baseline="0" err="1"/>
              <a:t>grupo</a:t>
            </a:r>
            <a:r>
              <a:rPr lang="en-US" baseline="0"/>
              <a:t> B </a:t>
            </a:r>
            <a:r>
              <a:rPr lang="en-US" baseline="0" err="1"/>
              <a:t>tiene</a:t>
            </a:r>
            <a:r>
              <a:rPr lang="en-US" baseline="0"/>
              <a:t> la </a:t>
            </a:r>
            <a:r>
              <a:rPr lang="en-US" baseline="0" err="1"/>
              <a:t>posibilidad</a:t>
            </a:r>
            <a:r>
              <a:rPr lang="en-US" baseline="0"/>
              <a:t> de responder y </a:t>
            </a:r>
            <a:r>
              <a:rPr lang="en-US" baseline="0" err="1"/>
              <a:t>ganar</a:t>
            </a:r>
            <a:r>
              <a:rPr lang="en-US" baseline="0"/>
              <a:t> ese </a:t>
            </a:r>
            <a:r>
              <a:rPr lang="en-US" baseline="0" err="1"/>
              <a:t>punto</a:t>
            </a:r>
            <a:r>
              <a:rPr lang="en-US" baseline="0"/>
              <a:t>. A </a:t>
            </a:r>
            <a:r>
              <a:rPr lang="en-US" baseline="0" err="1"/>
              <a:t>continuaci</a:t>
            </a:r>
            <a:r>
              <a:rPr lang="es-ES" baseline="0" err="1"/>
              <a:t>ón</a:t>
            </a:r>
            <a:r>
              <a:rPr lang="es-ES" baseline="0"/>
              <a:t> seguiría respondiendo el grupo B porque es su turno.</a:t>
            </a:r>
            <a:endParaRPr lang="en-US" baseline="0"/>
          </a:p>
          <a:p>
            <a:r>
              <a:rPr lang="en-US" baseline="0"/>
              <a:t>Si </a:t>
            </a:r>
            <a:r>
              <a:rPr lang="en-US" baseline="0" err="1"/>
              <a:t>ninguno</a:t>
            </a:r>
            <a:r>
              <a:rPr lang="en-US" baseline="0"/>
              <a:t> de </a:t>
            </a:r>
            <a:r>
              <a:rPr lang="en-US" baseline="0" err="1"/>
              <a:t>los</a:t>
            </a:r>
            <a:r>
              <a:rPr lang="en-US" baseline="0"/>
              <a:t> </a:t>
            </a:r>
            <a:r>
              <a:rPr lang="en-US" baseline="0" err="1"/>
              <a:t>grupos</a:t>
            </a:r>
            <a:r>
              <a:rPr lang="en-US" baseline="0"/>
              <a:t> </a:t>
            </a:r>
            <a:r>
              <a:rPr lang="en-US" baseline="0" err="1"/>
              <a:t>acierta</a:t>
            </a:r>
            <a:r>
              <a:rPr lang="en-US" baseline="0"/>
              <a:t>, se </a:t>
            </a:r>
            <a:r>
              <a:rPr lang="en-US" baseline="0" err="1"/>
              <a:t>muestra</a:t>
            </a:r>
            <a:r>
              <a:rPr lang="en-US" baseline="0"/>
              <a:t> la </a:t>
            </a:r>
            <a:r>
              <a:rPr lang="en-US" baseline="0" err="1"/>
              <a:t>respuesta</a:t>
            </a:r>
            <a:r>
              <a:rPr lang="en-US" baseline="0"/>
              <a:t> y se </a:t>
            </a:r>
            <a:r>
              <a:rPr lang="en-US" baseline="0" err="1"/>
              <a:t>pierde</a:t>
            </a:r>
            <a:r>
              <a:rPr lang="en-US" baseline="0"/>
              <a:t> ese </a:t>
            </a:r>
            <a:r>
              <a:rPr lang="en-US" baseline="0" err="1"/>
              <a:t>punto</a:t>
            </a:r>
            <a:r>
              <a:rPr lang="en-US" baseline="0"/>
              <a:t>. Continua el </a:t>
            </a:r>
            <a:r>
              <a:rPr lang="en-US" baseline="0" err="1"/>
              <a:t>grupo</a:t>
            </a:r>
            <a:r>
              <a:rPr lang="en-US" baseline="0"/>
              <a:t> B, </a:t>
            </a:r>
            <a:r>
              <a:rPr lang="en-US" baseline="0" err="1"/>
              <a:t>porque</a:t>
            </a:r>
            <a:r>
              <a:rPr lang="en-US" baseline="0"/>
              <a:t> </a:t>
            </a:r>
            <a:r>
              <a:rPr lang="en-US" baseline="0" err="1"/>
              <a:t>es</a:t>
            </a:r>
            <a:r>
              <a:rPr lang="en-US" baseline="0"/>
              <a:t> </a:t>
            </a:r>
            <a:r>
              <a:rPr lang="en-US" baseline="0" err="1"/>
              <a:t>su</a:t>
            </a:r>
            <a:r>
              <a:rPr lang="en-US" baseline="0"/>
              <a:t> </a:t>
            </a:r>
            <a:r>
              <a:rPr lang="en-US" baseline="0" err="1"/>
              <a:t>turno</a:t>
            </a:r>
            <a:r>
              <a:rPr lang="en-US" baseline="0"/>
              <a:t>.</a:t>
            </a:r>
          </a:p>
          <a:p>
            <a:r>
              <a:rPr lang="en-US" baseline="0"/>
              <a:t>Y </a:t>
            </a:r>
            <a:r>
              <a:rPr lang="en-US" baseline="0" err="1"/>
              <a:t>si</a:t>
            </a:r>
            <a:r>
              <a:rPr lang="en-US" baseline="0"/>
              <a:t> </a:t>
            </a:r>
            <a:r>
              <a:rPr lang="en-US" baseline="0" err="1"/>
              <a:t>tienes</a:t>
            </a:r>
            <a:r>
              <a:rPr lang="en-US" baseline="0"/>
              <a:t> </a:t>
            </a:r>
            <a:r>
              <a:rPr lang="en-US" baseline="0" err="1"/>
              <a:t>cualquier</a:t>
            </a:r>
            <a:r>
              <a:rPr lang="en-US" baseline="0"/>
              <a:t> </a:t>
            </a:r>
            <a:r>
              <a:rPr lang="en-US" baseline="0" err="1"/>
              <a:t>duda</a:t>
            </a:r>
            <a:r>
              <a:rPr lang="en-US" baseline="0"/>
              <a:t>, </a:t>
            </a:r>
            <a:r>
              <a:rPr lang="en-US" baseline="0" err="1"/>
              <a:t>escr</a:t>
            </a:r>
            <a:r>
              <a:rPr lang="es-ES" baseline="0" err="1"/>
              <a:t>íbeme</a:t>
            </a:r>
            <a:r>
              <a:rPr lang="es-ES" baseline="0"/>
              <a:t> a </a:t>
            </a:r>
            <a:r>
              <a:rPr lang="es-ES" baseline="0" err="1"/>
              <a:t>juanda@learninglegendario.com</a:t>
            </a:r>
            <a:r>
              <a:rPr lang="es-ES" baseline="0"/>
              <a:t> </a:t>
            </a: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D4D16-7196-2448-9733-86DDF47491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0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2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87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8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0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8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7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4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848C-D37F-4A47-8718-0AF6391100F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56C1F3-5A1C-824D-B4B8-084BF51D85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1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C7D1DBC-1DAB-4C2A-A0DA-18D128F9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196260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0B6207D4-D58F-44E3-BAED-876D443F9180}"/>
              </a:ext>
            </a:extLst>
          </p:cNvPr>
          <p:cNvSpPr/>
          <p:nvPr/>
        </p:nvSpPr>
        <p:spPr>
          <a:xfrm>
            <a:off x="-50992" y="315576"/>
            <a:ext cx="24284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Impact" panose="020B0806030902050204"/>
              </a:rPr>
              <a:t>ROSCO </a:t>
            </a:r>
          </a:p>
          <a:p>
            <a:pPr algn="ctr"/>
            <a:r>
              <a:rPr lang="es-ES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Impact" panose="020B0806030902050204"/>
              </a:rPr>
              <a:t>DE </a:t>
            </a:r>
          </a:p>
          <a:p>
            <a:pPr algn="ctr"/>
            <a:r>
              <a:rPr lang="es-ES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Impact" panose="020B0806030902050204"/>
              </a:rPr>
              <a:t>AJEDREZ</a:t>
            </a:r>
            <a:endParaRPr lang="es-ES" dirty="0"/>
          </a:p>
        </p:txBody>
      </p:sp>
      <p:pic>
        <p:nvPicPr>
          <p:cNvPr id="13" name="2 Imagen" descr="pasapalabra2.jpg">
            <a:extLst>
              <a:ext uri="{FF2B5EF4-FFF2-40B4-BE49-F238E27FC236}">
                <a16:creationId xmlns:a16="http://schemas.microsoft.com/office/drawing/2014/main" xmlns="" id="{2B1D9CC1-088B-422E-947D-467C467B9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05505"/>
            <a:ext cx="853174" cy="85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282" y="5203397"/>
            <a:ext cx="3521494" cy="185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7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43834" y="1468922"/>
            <a:ext cx="4778619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C: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Cuadrado pequeño que contiene un tablero de ajedrez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867400" y="260350"/>
            <a:ext cx="576263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7309829-7734-428D-B8E0-D4A0920E0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564863" y="2274839"/>
            <a:ext cx="4267507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Casilla</a:t>
            </a:r>
          </a:p>
        </p:txBody>
      </p:sp>
    </p:spTree>
    <p:extLst>
      <p:ext uri="{BB962C8B-B14F-4D97-AF65-F5344CB8AC3E}">
        <p14:creationId xmlns:p14="http://schemas.microsoft.com/office/powerpoint/2010/main" val="8582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204163" y="1609825"/>
            <a:ext cx="2961059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969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57450" y="1268760"/>
            <a:ext cx="4751387" cy="427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D: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Pieza que tiene la capacidad de moverse como el alfil y la torre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444009" y="621060"/>
            <a:ext cx="576263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DDAAC41-92A6-4C10-A2CC-D727C4E53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608966" y="2459506"/>
            <a:ext cx="3926068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Dama</a:t>
            </a:r>
          </a:p>
        </p:txBody>
      </p:sp>
    </p:spTree>
    <p:extLst>
      <p:ext uri="{BB962C8B-B14F-4D97-AF65-F5344CB8AC3E}">
        <p14:creationId xmlns:p14="http://schemas.microsoft.com/office/powerpoint/2010/main" val="211596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485007" y="1623892"/>
            <a:ext cx="2173985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1840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771551" y="1376581"/>
            <a:ext cx="4176713" cy="427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E: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Movimiento especial en el que intervienen el Rey y la Torre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948264" y="1196752"/>
            <a:ext cx="576263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4E1B603-EF3E-4142-9E41-E649C93F6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012651" y="2148230"/>
            <a:ext cx="5540739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Enroque</a:t>
            </a:r>
          </a:p>
        </p:txBody>
      </p:sp>
    </p:spTree>
    <p:extLst>
      <p:ext uri="{BB962C8B-B14F-4D97-AF65-F5344CB8AC3E}">
        <p14:creationId xmlns:p14="http://schemas.microsoft.com/office/powerpoint/2010/main" val="2193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496228" y="1459296"/>
            <a:ext cx="2151543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21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271986" y="1628509"/>
            <a:ext cx="5122315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F: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En el tablero hay ocho y además horizontales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308304" y="1772816"/>
            <a:ext cx="576263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asapalabra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6650" y="0"/>
            <a:ext cx="687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9207" y="2499395"/>
            <a:ext cx="3521494" cy="1859210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72224873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E4F3434-2B29-4A06-B457-E7064D896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061018" y="2274839"/>
            <a:ext cx="3021973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Filas</a:t>
            </a:r>
          </a:p>
        </p:txBody>
      </p:sp>
    </p:spTree>
    <p:extLst>
      <p:ext uri="{BB962C8B-B14F-4D97-AF65-F5344CB8AC3E}">
        <p14:creationId xmlns:p14="http://schemas.microsoft.com/office/powerpoint/2010/main" val="2316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329516" y="1459296"/>
            <a:ext cx="2484968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90518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28888" y="1905508"/>
            <a:ext cx="4608512" cy="292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G: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Antónimo de perder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524330" y="2492896"/>
            <a:ext cx="648271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11891F4-E191-457A-8D49-CBFB7EC5D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543247" y="2274839"/>
            <a:ext cx="4057513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Ganar</a:t>
            </a:r>
          </a:p>
        </p:txBody>
      </p:sp>
    </p:spTree>
    <p:extLst>
      <p:ext uri="{BB962C8B-B14F-4D97-AF65-F5344CB8AC3E}">
        <p14:creationId xmlns:p14="http://schemas.microsoft.com/office/powerpoint/2010/main" val="11179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093073" y="1591971"/>
            <a:ext cx="2957853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7076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355354" y="1536176"/>
            <a:ext cx="4968875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H: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La capacidad del caballo de atacar a dos piezas a la vez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596336" y="3140968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BD28ED8-12D8-47F0-B8E8-25ADAD3DB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1838974" y="2274839"/>
            <a:ext cx="6056906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Horquilla</a:t>
            </a:r>
          </a:p>
        </p:txBody>
      </p:sp>
    </p:spTree>
    <p:extLst>
      <p:ext uri="{BB962C8B-B14F-4D97-AF65-F5344CB8AC3E}">
        <p14:creationId xmlns:p14="http://schemas.microsoft.com/office/powerpoint/2010/main" val="72062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604431" y="1655936"/>
            <a:ext cx="1935137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4753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56656" y="1413138"/>
            <a:ext cx="4752975" cy="427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I: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Nombre de la jugada que no puede hacerse en el ajedrez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524330" y="3861048"/>
            <a:ext cx="576064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7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1CD7BD0-B918-40EA-AD1C-6E6EE2F0B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777605" y="2274839"/>
            <a:ext cx="3588796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Ilegal</a:t>
            </a:r>
          </a:p>
        </p:txBody>
      </p:sp>
    </p:spTree>
    <p:extLst>
      <p:ext uri="{BB962C8B-B14F-4D97-AF65-F5344CB8AC3E}">
        <p14:creationId xmlns:p14="http://schemas.microsoft.com/office/powerpoint/2010/main" val="209280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0"/>
            <a:ext cx="687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014199" y="1459296"/>
            <a:ext cx="2627634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56966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732237" y="1341439"/>
            <a:ext cx="1915901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06178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672558" y="1916832"/>
            <a:ext cx="4321175" cy="68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3833" b="1">
                <a:solidFill>
                  <a:prstClr val="black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236296" y="4509120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2484909" y="1628509"/>
            <a:ext cx="4751387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J: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Palabra que se dice cuando el rey está amenazado</a:t>
            </a:r>
          </a:p>
        </p:txBody>
      </p:sp>
    </p:spTree>
    <p:extLst>
      <p:ext uri="{BB962C8B-B14F-4D97-AF65-F5344CB8AC3E}">
        <p14:creationId xmlns:p14="http://schemas.microsoft.com/office/powerpoint/2010/main" val="20080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C0128F1-E859-4711-91D1-D8D066CAC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632215" y="2274839"/>
            <a:ext cx="3879580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Jaque</a:t>
            </a:r>
          </a:p>
        </p:txBody>
      </p:sp>
    </p:spTree>
    <p:extLst>
      <p:ext uri="{BB962C8B-B14F-4D97-AF65-F5344CB8AC3E}">
        <p14:creationId xmlns:p14="http://schemas.microsoft.com/office/powerpoint/2010/main" val="152438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295853" y="1433052"/>
            <a:ext cx="2552294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7746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72531" y="2172794"/>
            <a:ext cx="4721225" cy="23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K: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Rey en inglés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876256" y="5085184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2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835F3D0-C6A1-42A5-AB78-00002CCE7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092275" y="2274839"/>
            <a:ext cx="2959456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6731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633765" y="1459296"/>
            <a:ext cx="2146733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433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20938" y="1628509"/>
            <a:ext cx="4824412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L: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Nombre que recibe el jaque mate más rápido de ajedrez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372200" y="5589240"/>
            <a:ext cx="648072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8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A5A1FB8-DA60-489F-9A68-CB96D662F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834737" y="2274839"/>
            <a:ext cx="3474533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Loco</a:t>
            </a:r>
            <a:r>
              <a:rPr lang="es-ES" sz="1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7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977657" y="1459296"/>
            <a:ext cx="3188685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077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2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6650" y="0"/>
            <a:ext cx="687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405575" y="1166844"/>
            <a:ext cx="4506400" cy="415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 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rgbClr val="C00000"/>
                </a:solidFill>
                <a:latin typeface="Bauhaus 93" panose="04030905020B02020C02" pitchFamily="82" charset="0"/>
              </a:rPr>
              <a:t>A: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Persona que vigila el cumplimiento de las normas en la sala de juego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211638" y="0"/>
            <a:ext cx="57626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38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601119" y="1628509"/>
            <a:ext cx="4464050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M: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Cuando hacemos jaque y el rival no tiene salvación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796136" y="5877272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703D2C2-D825-42BC-A2C8-488D9C7A8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789821" y="2274839"/>
            <a:ext cx="3564366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Mate</a:t>
            </a:r>
          </a:p>
        </p:txBody>
      </p:sp>
    </p:spTree>
    <p:extLst>
      <p:ext uri="{BB962C8B-B14F-4D97-AF65-F5344CB8AC3E}">
        <p14:creationId xmlns:p14="http://schemas.microsoft.com/office/powerpoint/2010/main" val="85269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174025" y="1623892"/>
            <a:ext cx="2795950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7701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384425" y="1628509"/>
            <a:ext cx="4897437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N: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Color de las piezas que mueven en segundo lugar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148066" y="6093668"/>
            <a:ext cx="576064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211F7AB-85F8-474E-9161-26292DB3F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538709" y="2134162"/>
            <a:ext cx="4404211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Negro</a:t>
            </a:r>
            <a:r>
              <a:rPr lang="es-ES" sz="1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42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174025" y="1695329"/>
            <a:ext cx="2795950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Ñ</a:t>
            </a:r>
          </a:p>
        </p:txBody>
      </p:sp>
    </p:spTree>
    <p:extLst>
      <p:ext uri="{BB962C8B-B14F-4D97-AF65-F5344CB8AC3E}">
        <p14:creationId xmlns:p14="http://schemas.microsoft.com/office/powerpoint/2010/main" val="1762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375818" y="1434215"/>
            <a:ext cx="4824412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Contiene la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Ñ: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Personas que juegan un torneo sub-12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499992" y="6165676"/>
            <a:ext cx="576064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1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4668870-2763-4966-86C1-F12225DFF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861664" y="2274839"/>
            <a:ext cx="3842711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Niños</a:t>
            </a:r>
          </a:p>
        </p:txBody>
      </p:sp>
    </p:spTree>
    <p:extLst>
      <p:ext uri="{BB962C8B-B14F-4D97-AF65-F5344CB8AC3E}">
        <p14:creationId xmlns:p14="http://schemas.microsoft.com/office/powerpoint/2010/main" val="140781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093875" y="1566522"/>
            <a:ext cx="2956250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508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397125" y="956362"/>
            <a:ext cx="4872038" cy="427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O: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Cuando dos reyes se enfrentan entre sí en una fila con una casilla de separación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779912" y="6093668"/>
            <a:ext cx="576064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604D2B8-1475-4885-8878-7EA11A957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362379" y="2459506"/>
            <a:ext cx="4756872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Árbitro</a:t>
            </a:r>
          </a:p>
        </p:txBody>
      </p:sp>
    </p:spTree>
    <p:extLst>
      <p:ext uri="{BB962C8B-B14F-4D97-AF65-F5344CB8AC3E}">
        <p14:creationId xmlns:p14="http://schemas.microsoft.com/office/powerpoint/2010/main" val="8191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C8F74FE-B8D9-407E-B547-E14CF5859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1482199" y="2284780"/>
            <a:ext cx="6545373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Oposición</a:t>
            </a:r>
          </a:p>
        </p:txBody>
      </p:sp>
    </p:spTree>
    <p:extLst>
      <p:ext uri="{BB962C8B-B14F-4D97-AF65-F5344CB8AC3E}">
        <p14:creationId xmlns:p14="http://schemas.microsoft.com/office/powerpoint/2010/main" val="15122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378408" y="1459296"/>
            <a:ext cx="2387184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10519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64606" y="1628509"/>
            <a:ext cx="4537075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P: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Pieza que en ajedrez vale un punto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59832" y="5805636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D30B0CC-467E-4E43-A813-F275E5897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869041" y="2274839"/>
            <a:ext cx="3405924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Peón</a:t>
            </a:r>
          </a:p>
        </p:txBody>
      </p:sp>
    </p:spTree>
    <p:extLst>
      <p:ext uri="{BB962C8B-B14F-4D97-AF65-F5344CB8AC3E}">
        <p14:creationId xmlns:p14="http://schemas.microsoft.com/office/powerpoint/2010/main" val="12743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096279" y="1594658"/>
            <a:ext cx="2951441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4027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56656" y="2074321"/>
            <a:ext cx="4752975" cy="23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Q: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Dama en inglés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1760" y="5373216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0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31F561D-FD88-44BD-8648-EA5AFED1A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576770" y="2274839"/>
            <a:ext cx="4440631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Queen</a:t>
            </a:r>
          </a:p>
        </p:txBody>
      </p:sp>
    </p:spTree>
    <p:extLst>
      <p:ext uri="{BB962C8B-B14F-4D97-AF65-F5344CB8AC3E}">
        <p14:creationId xmlns:p14="http://schemas.microsoft.com/office/powerpoint/2010/main" val="9326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195665" y="1563835"/>
            <a:ext cx="2752669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9026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267744" y="1655521"/>
            <a:ext cx="4896545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R: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En ajedrez mide el tiempo de cada jugador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979712" y="4869160"/>
            <a:ext cx="576064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8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325E6A0-387C-4539-8A1C-6755A9506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068877" y="2162298"/>
            <a:ext cx="3400153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Reloj</a:t>
            </a:r>
          </a:p>
        </p:txBody>
      </p:sp>
    </p:spTree>
    <p:extLst>
      <p:ext uri="{BB962C8B-B14F-4D97-AF65-F5344CB8AC3E}">
        <p14:creationId xmlns:p14="http://schemas.microsoft.com/office/powerpoint/2010/main" val="16954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5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270205" y="1562735"/>
            <a:ext cx="2603590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728473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581187" y="1693131"/>
            <a:ext cx="1981625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294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57450" y="1298449"/>
            <a:ext cx="4751387" cy="471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S: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Durante </a:t>
            </a:r>
            <a:r>
              <a:rPr lang="es-ES" sz="4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una partida de 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ajedrez, los jugadores deben estar en …</a:t>
            </a:r>
            <a:endParaRPr lang="es-ES" sz="4000" b="1" dirty="0">
              <a:solidFill>
                <a:schemeClr val="accent1">
                  <a:lumMod val="50000"/>
                </a:schemeClr>
              </a:solidFill>
              <a:latin typeface="Candara Light" panose="020E0502030303020204" pitchFamily="34" charset="0"/>
            </a:endParaRP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endParaRPr lang="es-ES" sz="4416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619672" y="4221460"/>
            <a:ext cx="648072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1937A77-99A0-48A4-87C3-636F9524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251803" y="2256644"/>
            <a:ext cx="5118702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Silencio</a:t>
            </a:r>
          </a:p>
        </p:txBody>
      </p:sp>
    </p:spTree>
    <p:extLst>
      <p:ext uri="{BB962C8B-B14F-4D97-AF65-F5344CB8AC3E}">
        <p14:creationId xmlns:p14="http://schemas.microsoft.com/office/powerpoint/2010/main" val="14411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415277" y="1721267"/>
            <a:ext cx="2313446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51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64606" y="1700517"/>
            <a:ext cx="4537075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T:</a:t>
            </a:r>
            <a:endParaRPr lang="es-ES" sz="4800" b="1" dirty="0">
              <a:solidFill>
                <a:prstClr val="black"/>
              </a:solidFill>
              <a:latin typeface="Calibri" pitchFamily="34" charset="0"/>
            </a:endParaRP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Partida que termina en empate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475656" y="3501008"/>
            <a:ext cx="576064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AE0D9EF-7AE6-4603-B37D-DD87E4858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657271" y="2274839"/>
            <a:ext cx="4167095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Tablas</a:t>
            </a:r>
          </a:p>
        </p:txBody>
      </p:sp>
    </p:spTree>
    <p:extLst>
      <p:ext uri="{BB962C8B-B14F-4D97-AF65-F5344CB8AC3E}">
        <p14:creationId xmlns:p14="http://schemas.microsoft.com/office/powerpoint/2010/main" val="9682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216032" y="1703412"/>
            <a:ext cx="2914572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56390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28887" y="1628137"/>
            <a:ext cx="4608513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U: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Primer número en el tablero de ajedrez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403648" y="2780928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2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28574A9-E1A8-4A2A-9088-267C28FC8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277395" y="2274839"/>
            <a:ext cx="2842437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Uno</a:t>
            </a:r>
          </a:p>
        </p:txBody>
      </p:sp>
    </p:spTree>
    <p:extLst>
      <p:ext uri="{BB962C8B-B14F-4D97-AF65-F5344CB8AC3E}">
        <p14:creationId xmlns:p14="http://schemas.microsoft.com/office/powerpoint/2010/main" val="114846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404857" y="1777538"/>
            <a:ext cx="2334285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76575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3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339974" y="1895868"/>
            <a:ext cx="4778277" cy="280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54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 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5400" b="1" dirty="0">
                <a:solidFill>
                  <a:srgbClr val="C00000"/>
                </a:solidFill>
                <a:latin typeface="Bauhaus 93" panose="04030905020B02020C02" pitchFamily="82" charset="0"/>
              </a:rPr>
              <a:t>B: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prstClr val="black"/>
              </a:solidFill>
              <a:latin typeface="Calibri" pitchFamily="34" charset="0"/>
            </a:endParaRP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60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Alfil en inglés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5148263" y="44450"/>
            <a:ext cx="57626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43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409713" y="1905508"/>
            <a:ext cx="4846861" cy="292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V: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Antónimo de derrota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619672" y="2060848"/>
            <a:ext cx="576064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4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41703E4-12BC-4119-A8F3-E35F969E3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349406" y="2274839"/>
            <a:ext cx="5148582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Victoria</a:t>
            </a:r>
          </a:p>
        </p:txBody>
      </p:sp>
    </p:spTree>
    <p:extLst>
      <p:ext uri="{BB962C8B-B14F-4D97-AF65-F5344CB8AC3E}">
        <p14:creationId xmlns:p14="http://schemas.microsoft.com/office/powerpoint/2010/main" val="23914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093720" y="1763470"/>
            <a:ext cx="3225555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6877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545507" y="2060476"/>
            <a:ext cx="4587974" cy="23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W: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Ganar en inglés.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907704" y="1412776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5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7F752BF-6F76-4596-A14C-6060B72E4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292982" y="2274839"/>
            <a:ext cx="2783126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Win</a:t>
            </a:r>
          </a:p>
        </p:txBody>
      </p:sp>
    </p:spTree>
    <p:extLst>
      <p:ext uri="{BB962C8B-B14F-4D97-AF65-F5344CB8AC3E}">
        <p14:creationId xmlns:p14="http://schemas.microsoft.com/office/powerpoint/2010/main" val="2544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381614" y="1718580"/>
            <a:ext cx="2380772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024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47144" y="1628509"/>
            <a:ext cx="4571999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Empieza por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X: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Signo con el que se apunta la captura en una partida.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1760" y="837084"/>
            <a:ext cx="648072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7F780CD-66CF-4B4B-BB50-643E93B40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4295024" y="2274839"/>
            <a:ext cx="891582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766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542715" y="1792117"/>
            <a:ext cx="2058569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9081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59832" y="332656"/>
            <a:ext cx="648072" cy="647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2457450" y="1628509"/>
            <a:ext cx="4751387" cy="360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Contiene la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Y: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Única pieza que nunca se puede comer.</a:t>
            </a:r>
          </a:p>
        </p:txBody>
      </p:sp>
    </p:spTree>
    <p:extLst>
      <p:ext uri="{BB962C8B-B14F-4D97-AF65-F5344CB8AC3E}">
        <p14:creationId xmlns:p14="http://schemas.microsoft.com/office/powerpoint/2010/main" val="6578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B203D8E-16C5-4AAD-8BD6-07467E11C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482028" y="2274839"/>
            <a:ext cx="4517575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Bishop</a:t>
            </a:r>
          </a:p>
        </p:txBody>
      </p:sp>
    </p:spTree>
    <p:extLst>
      <p:ext uri="{BB962C8B-B14F-4D97-AF65-F5344CB8AC3E}">
        <p14:creationId xmlns:p14="http://schemas.microsoft.com/office/powerpoint/2010/main" val="159840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D76E9419-0214-4888-A62B-1B5BC624B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454167" y="2274839"/>
            <a:ext cx="2517028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Rey</a:t>
            </a:r>
          </a:p>
        </p:txBody>
      </p:sp>
    </p:spTree>
    <p:extLst>
      <p:ext uri="{BB962C8B-B14F-4D97-AF65-F5344CB8AC3E}">
        <p14:creationId xmlns:p14="http://schemas.microsoft.com/office/powerpoint/2010/main" val="78262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451344" y="1685560"/>
            <a:ext cx="2241311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92239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547144" y="1905508"/>
            <a:ext cx="4572000" cy="292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Contiene la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dirty="0">
                <a:solidFill>
                  <a:srgbClr val="C00000"/>
                </a:solidFill>
                <a:latin typeface="Bauhaus 93" panose="04030905020B02020C02" pitchFamily="82" charset="0"/>
              </a:rPr>
              <a:t> Z:</a:t>
            </a:r>
          </a:p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Candara Light" panose="020E0502030303020204" pitchFamily="34" charset="0"/>
              </a:rPr>
              <a:t>Juego del que trata este rosco.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779912" y="117004"/>
            <a:ext cx="648072" cy="575692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endParaRPr lang="es-ES_tradnl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8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D7B617B-727C-4895-A971-4EB260A91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946"/>
            <a:ext cx="9144000" cy="6860946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2193091" y="2274839"/>
            <a:ext cx="5011044" cy="193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12000" b="1" dirty="0">
                <a:solidFill>
                  <a:srgbClr val="C00000"/>
                </a:solidFill>
                <a:latin typeface="Calibri" pitchFamily="34" charset="0"/>
              </a:rPr>
              <a:t>Ajedrez</a:t>
            </a:r>
          </a:p>
        </p:txBody>
      </p:sp>
    </p:spTree>
    <p:extLst>
      <p:ext uri="{BB962C8B-B14F-4D97-AF65-F5344CB8AC3E}">
        <p14:creationId xmlns:p14="http://schemas.microsoft.com/office/powerpoint/2010/main" val="6865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801AAD-4ABF-41B0-B79F-CCCEE177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045CFDC-6B93-4C98-A2BA-5FFC9E147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8FA1AF2-2F26-4B23-9236-3CF47B649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7" y="0"/>
            <a:ext cx="9284677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7AC9D2D-71D6-49E1-BE1B-E37E96EE71B9}"/>
              </a:ext>
            </a:extLst>
          </p:cNvPr>
          <p:cNvSpPr/>
          <p:nvPr/>
        </p:nvSpPr>
        <p:spPr>
          <a:xfrm>
            <a:off x="4054069" y="4079855"/>
            <a:ext cx="1035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s-ES" sz="5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Impact" panose="020B0806030902050204"/>
              </a:rPr>
              <a:t>FIN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072" y="818866"/>
            <a:ext cx="4199336" cy="22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1 Imagen" descr="pasapalabra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7000" y="0"/>
            <a:ext cx="6872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3343943" y="1634174"/>
            <a:ext cx="2456114" cy="393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defTabSz="457163" fontAlgn="base">
              <a:spcBef>
                <a:spcPct val="0"/>
              </a:spcBef>
              <a:spcAft>
                <a:spcPct val="0"/>
              </a:spcAft>
            </a:pPr>
            <a:r>
              <a:rPr lang="es-ES" sz="24999" b="1" dirty="0">
                <a:solidFill>
                  <a:srgbClr val="FF0000"/>
                </a:solidFill>
                <a:latin typeface="Lucida Handwriting" panose="03010101010101010101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830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561</Words>
  <Application>Microsoft Office PowerPoint</Application>
  <PresentationFormat>Presentación en pantalla (4:3)</PresentationFormat>
  <Paragraphs>149</Paragraphs>
  <Slides>84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84</vt:i4>
      </vt:variant>
    </vt:vector>
  </HeadingPairs>
  <TitlesOfParts>
    <vt:vector size="93" baseType="lpstr">
      <vt:lpstr>Arial</vt:lpstr>
      <vt:lpstr>Bauhaus 93</vt:lpstr>
      <vt:lpstr>Calibri</vt:lpstr>
      <vt:lpstr>Candara Light</vt:lpstr>
      <vt:lpstr>Century Gothic</vt:lpstr>
      <vt:lpstr>Impact</vt:lpstr>
      <vt:lpstr>Lucida Handwriting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sir juanda</dc:creator>
  <cp:lastModifiedBy>felix</cp:lastModifiedBy>
  <cp:revision>83</cp:revision>
  <dcterms:created xsi:type="dcterms:W3CDTF">2017-06-05T20:35:16Z</dcterms:created>
  <dcterms:modified xsi:type="dcterms:W3CDTF">2020-04-06T08:35:55Z</dcterms:modified>
</cp:coreProperties>
</file>