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8"/>
  </p:notesMasterIdLst>
  <p:sldIdLst>
    <p:sldId id="256" r:id="rId2"/>
    <p:sldId id="264" r:id="rId3"/>
    <p:sldId id="257" r:id="rId4"/>
    <p:sldId id="265" r:id="rId5"/>
    <p:sldId id="263" r:id="rId6"/>
    <p:sldId id="258" r:id="rId7"/>
    <p:sldId id="266" r:id="rId8"/>
    <p:sldId id="259" r:id="rId9"/>
    <p:sldId id="267" r:id="rId10"/>
    <p:sldId id="262" r:id="rId11"/>
    <p:sldId id="268" r:id="rId12"/>
    <p:sldId id="261" r:id="rId13"/>
    <p:sldId id="269" r:id="rId14"/>
    <p:sldId id="260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8B59-051E-4CAA-ACB7-698C52A540C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A918-7F91-44D4-AA0B-314ED6C3E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9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A918-7F91-44D4-AA0B-314ED6C3E1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4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A918-7F91-44D4-AA0B-314ED6C3E16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90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6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7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7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5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9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4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0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5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3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7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9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5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F2030A-2452-4365-B218-240630783F59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E5243-A8E0-470D-AB1D-3A7D0CB59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8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5D278D-97BA-4A51-AE69-B1C674B53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54167"/>
          </a:xfrm>
        </p:spPr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English &amp; </a:t>
            </a:r>
            <a:r>
              <a:rPr lang="es-ES" dirty="0" err="1">
                <a:solidFill>
                  <a:srgbClr val="00B0F0"/>
                </a:solidFill>
              </a:rPr>
              <a:t>Chess</a:t>
            </a:r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1026" name="33659E63-23A6-4D3B-9008-1FF159AFD170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26" y="3462677"/>
            <a:ext cx="3666881" cy="1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7DC182-816B-4F6C-96E3-7FFDDF3C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solidFill>
                  <a:srgbClr val="C00000"/>
                </a:solidFill>
              </a:rPr>
              <a:t>How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many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queens</a:t>
            </a:r>
            <a:r>
              <a:rPr lang="es-ES" sz="3600" dirty="0">
                <a:solidFill>
                  <a:srgbClr val="C00000"/>
                </a:solidFill>
              </a:rPr>
              <a:t> are </a:t>
            </a:r>
            <a:r>
              <a:rPr lang="es-ES" sz="3600" dirty="0" err="1">
                <a:solidFill>
                  <a:srgbClr val="C00000"/>
                </a:solidFill>
              </a:rPr>
              <a:t>there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smtClean="0">
                <a:solidFill>
                  <a:srgbClr val="C00000"/>
                </a:solidFill>
              </a:rPr>
              <a:t/>
            </a:r>
            <a:br>
              <a:rPr lang="es-ES" sz="3600" dirty="0" smtClean="0">
                <a:solidFill>
                  <a:srgbClr val="C00000"/>
                </a:solidFill>
              </a:rPr>
            </a:br>
            <a:r>
              <a:rPr lang="es-ES" sz="3600" dirty="0" err="1" smtClean="0">
                <a:solidFill>
                  <a:srgbClr val="C00000"/>
                </a:solidFill>
              </a:rPr>
              <a:t>on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board</a:t>
            </a:r>
            <a:r>
              <a:rPr lang="es-ES" sz="36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A993F50-596B-4E72-A32F-D968B48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7DC182-816B-4F6C-96E3-7FFDDF3C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solidFill>
                  <a:srgbClr val="C00000"/>
                </a:solidFill>
              </a:rPr>
              <a:t>How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many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queens</a:t>
            </a:r>
            <a:r>
              <a:rPr lang="es-ES" sz="3600" dirty="0">
                <a:solidFill>
                  <a:srgbClr val="C00000"/>
                </a:solidFill>
              </a:rPr>
              <a:t> are </a:t>
            </a:r>
            <a:r>
              <a:rPr lang="es-ES" sz="3600" dirty="0" err="1">
                <a:solidFill>
                  <a:srgbClr val="C00000"/>
                </a:solidFill>
              </a:rPr>
              <a:t>there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smtClean="0">
                <a:solidFill>
                  <a:srgbClr val="C00000"/>
                </a:solidFill>
              </a:rPr>
              <a:t/>
            </a:r>
            <a:br>
              <a:rPr lang="es-ES" sz="3600" dirty="0" smtClean="0">
                <a:solidFill>
                  <a:srgbClr val="C00000"/>
                </a:solidFill>
              </a:rPr>
            </a:br>
            <a:r>
              <a:rPr lang="es-ES" sz="3600" dirty="0" err="1" smtClean="0">
                <a:solidFill>
                  <a:srgbClr val="C00000"/>
                </a:solidFill>
              </a:rPr>
              <a:t>on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board</a:t>
            </a:r>
            <a:r>
              <a:rPr lang="es-ES" sz="36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A993F50-596B-4E72-A32F-D968B48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F4B76E8-4A05-4389-9B27-343FD7D3368A}"/>
              </a:ext>
            </a:extLst>
          </p:cNvPr>
          <p:cNvSpPr/>
          <p:nvPr/>
        </p:nvSpPr>
        <p:spPr>
          <a:xfrm>
            <a:off x="6619164" y="4644048"/>
            <a:ext cx="244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70C0"/>
                </a:solidFill>
              </a:rPr>
              <a:t>There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 err="1">
                <a:solidFill>
                  <a:srgbClr val="0070C0"/>
                </a:solidFill>
              </a:rPr>
              <a:t>is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/>
              <a:t>a </a:t>
            </a:r>
            <a:r>
              <a:rPr lang="es-ES" sz="2400" dirty="0" err="1"/>
              <a:t>queen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4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22E89D-C7BA-4DEF-A2BD-F07BE83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How many knights are there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on the 4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rank?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7A2E5C7-A757-4757-8806-01449A882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97" y="2523393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22E89D-C7BA-4DEF-A2BD-F07BE83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How many knights are there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on the 4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rank?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7A2E5C7-A757-4757-8806-01449A88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23393"/>
            <a:ext cx="3611405" cy="35960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20F8279-BE2E-4DF9-974A-FAC3F1A763D3}"/>
              </a:ext>
            </a:extLst>
          </p:cNvPr>
          <p:cNvSpPr/>
          <p:nvPr/>
        </p:nvSpPr>
        <p:spPr>
          <a:xfrm>
            <a:off x="6377702" y="4638797"/>
            <a:ext cx="288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B050"/>
                </a:solidFill>
              </a:rPr>
              <a:t>There</a:t>
            </a:r>
            <a:r>
              <a:rPr lang="es-ES" sz="2400" dirty="0">
                <a:solidFill>
                  <a:srgbClr val="00B050"/>
                </a:solidFill>
              </a:rPr>
              <a:t> are </a:t>
            </a:r>
            <a:r>
              <a:rPr lang="es-ES" sz="2400" dirty="0"/>
              <a:t>3 </a:t>
            </a:r>
            <a:r>
              <a:rPr lang="es-ES" sz="2400" dirty="0" err="1"/>
              <a:t>knights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3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29C18A-99EB-491C-A587-C364C16E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solidFill>
                  <a:srgbClr val="C00000"/>
                </a:solidFill>
              </a:rPr>
              <a:t>How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many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bishops</a:t>
            </a:r>
            <a:r>
              <a:rPr lang="es-ES" sz="3600" dirty="0">
                <a:solidFill>
                  <a:srgbClr val="C00000"/>
                </a:solidFill>
              </a:rPr>
              <a:t> are </a:t>
            </a:r>
            <a:r>
              <a:rPr lang="es-ES" sz="3600" dirty="0" err="1">
                <a:solidFill>
                  <a:srgbClr val="C00000"/>
                </a:solidFill>
              </a:rPr>
              <a:t>there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smtClean="0">
                <a:solidFill>
                  <a:srgbClr val="C00000"/>
                </a:solidFill>
              </a:rPr>
              <a:t/>
            </a:r>
            <a:br>
              <a:rPr lang="es-ES" sz="3600" dirty="0" smtClean="0">
                <a:solidFill>
                  <a:srgbClr val="C00000"/>
                </a:solidFill>
              </a:rPr>
            </a:br>
            <a:r>
              <a:rPr lang="es-ES" sz="3600" dirty="0" err="1" smtClean="0">
                <a:solidFill>
                  <a:srgbClr val="C00000"/>
                </a:solidFill>
              </a:rPr>
              <a:t>on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the</a:t>
            </a:r>
            <a:r>
              <a:rPr lang="es-ES" sz="3600" dirty="0" smtClean="0">
                <a:solidFill>
                  <a:srgbClr val="C00000"/>
                </a:solidFill>
              </a:rPr>
              <a:t> f-file?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65EA400-E406-40DB-B406-13E21E68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29C18A-99EB-491C-A587-C364C16E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solidFill>
                  <a:srgbClr val="C00000"/>
                </a:solidFill>
              </a:rPr>
              <a:t>How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many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bishops</a:t>
            </a:r>
            <a:r>
              <a:rPr lang="es-ES" sz="3600" dirty="0">
                <a:solidFill>
                  <a:srgbClr val="C00000"/>
                </a:solidFill>
              </a:rPr>
              <a:t> are </a:t>
            </a:r>
            <a:r>
              <a:rPr lang="es-ES" sz="3600" dirty="0" err="1">
                <a:solidFill>
                  <a:srgbClr val="C00000"/>
                </a:solidFill>
              </a:rPr>
              <a:t>there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smtClean="0">
                <a:solidFill>
                  <a:srgbClr val="C00000"/>
                </a:solidFill>
              </a:rPr>
              <a:t/>
            </a:r>
            <a:br>
              <a:rPr lang="es-ES" sz="3600" dirty="0" smtClean="0">
                <a:solidFill>
                  <a:srgbClr val="C00000"/>
                </a:solidFill>
              </a:rPr>
            </a:br>
            <a:r>
              <a:rPr lang="es-ES" sz="3600" dirty="0" err="1" smtClean="0">
                <a:solidFill>
                  <a:srgbClr val="C00000"/>
                </a:solidFill>
              </a:rPr>
              <a:t>on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the</a:t>
            </a:r>
            <a:r>
              <a:rPr lang="es-ES" sz="3600" dirty="0" smtClean="0">
                <a:solidFill>
                  <a:srgbClr val="C00000"/>
                </a:solidFill>
              </a:rPr>
              <a:t> f-file?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65EA400-E406-40DB-B406-13E21E68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0C841CC-F228-4DFE-8976-DBA2FDBF257B}"/>
              </a:ext>
            </a:extLst>
          </p:cNvPr>
          <p:cNvSpPr/>
          <p:nvPr/>
        </p:nvSpPr>
        <p:spPr>
          <a:xfrm>
            <a:off x="6377702" y="4638797"/>
            <a:ext cx="294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B050"/>
                </a:solidFill>
              </a:rPr>
              <a:t>There</a:t>
            </a:r>
            <a:r>
              <a:rPr lang="es-ES" sz="2400" dirty="0">
                <a:solidFill>
                  <a:srgbClr val="00B050"/>
                </a:solidFill>
              </a:rPr>
              <a:t> are </a:t>
            </a:r>
            <a:r>
              <a:rPr lang="es-ES" sz="2400" dirty="0"/>
              <a:t>3 </a:t>
            </a:r>
            <a:r>
              <a:rPr lang="es-ES" sz="2400" dirty="0" err="1"/>
              <a:t>bishops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01318" y="2967335"/>
            <a:ext cx="3541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33659E63-23A6-4D3B-9008-1FF159AFD170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791569"/>
            <a:ext cx="4044671" cy="21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00C5D4-4913-421C-A9DD-695C6F7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6" y="627797"/>
            <a:ext cx="7721005" cy="15777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</a:t>
            </a:r>
            <a:r>
              <a:rPr lang="en-US" dirty="0">
                <a:solidFill>
                  <a:srgbClr val="C00000"/>
                </a:solidFill>
              </a:rPr>
              <a:t>many pawns are </a:t>
            </a:r>
            <a:r>
              <a:rPr lang="en-US" dirty="0" smtClean="0">
                <a:solidFill>
                  <a:srgbClr val="C00000"/>
                </a:solidFill>
              </a:rPr>
              <a:t>there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the 7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rank?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767A282-0E3B-431F-B1E9-550052DC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00C5D4-4913-421C-A9DD-695C6F7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4" y="993531"/>
            <a:ext cx="6454532" cy="69879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How many pawns </a:t>
            </a:r>
            <a:r>
              <a:rPr lang="en-US" dirty="0" smtClean="0">
                <a:solidFill>
                  <a:srgbClr val="C00000"/>
                </a:solidFill>
              </a:rPr>
              <a:t>are there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the 7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rank?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767A282-0E3B-431F-B1E9-550052DC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CCBF81F-AA91-45E5-A0AF-4BD51F0E44AF}"/>
              </a:ext>
            </a:extLst>
          </p:cNvPr>
          <p:cNvSpPr txBox="1"/>
          <p:nvPr/>
        </p:nvSpPr>
        <p:spPr>
          <a:xfrm>
            <a:off x="6496334" y="4638797"/>
            <a:ext cx="265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00B050"/>
                </a:solidFill>
              </a:rPr>
              <a:t>There</a:t>
            </a:r>
            <a:r>
              <a:rPr lang="es-ES" sz="2400" dirty="0">
                <a:solidFill>
                  <a:srgbClr val="00B050"/>
                </a:solidFill>
              </a:rPr>
              <a:t> are </a:t>
            </a:r>
            <a:r>
              <a:rPr lang="es-ES" sz="2400" dirty="0"/>
              <a:t>5 </a:t>
            </a:r>
            <a:r>
              <a:rPr lang="es-ES" sz="2400" dirty="0" err="1"/>
              <a:t>pawns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9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00C5D4-4913-421C-A9DD-695C6F7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4" y="993531"/>
            <a:ext cx="6454532" cy="63055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How many pawns are </a:t>
            </a:r>
            <a:r>
              <a:rPr lang="en-US" dirty="0" smtClean="0">
                <a:solidFill>
                  <a:srgbClr val="C00000"/>
                </a:solidFill>
              </a:rPr>
              <a:t>there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the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rank?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D407285-FF44-4C21-9736-50083984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00C5D4-4913-421C-A9DD-695C6F7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4" y="993531"/>
            <a:ext cx="6454532" cy="63055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How many pawns are </a:t>
            </a:r>
            <a:r>
              <a:rPr lang="en-US" dirty="0" smtClean="0">
                <a:solidFill>
                  <a:srgbClr val="C00000"/>
                </a:solidFill>
              </a:rPr>
              <a:t>there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the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rank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D407285-FF44-4C21-9736-50083984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DEA9F99-8A4D-42F5-B307-BA91116BE3A4}"/>
              </a:ext>
            </a:extLst>
          </p:cNvPr>
          <p:cNvSpPr/>
          <p:nvPr/>
        </p:nvSpPr>
        <p:spPr>
          <a:xfrm>
            <a:off x="6537278" y="4644048"/>
            <a:ext cx="2765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70C0"/>
                </a:solidFill>
              </a:rPr>
              <a:t>There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 err="1">
                <a:solidFill>
                  <a:srgbClr val="0070C0"/>
                </a:solidFill>
              </a:rPr>
              <a:t>is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 err="1"/>
              <a:t>one</a:t>
            </a:r>
            <a:r>
              <a:rPr lang="es-ES" sz="2400" dirty="0"/>
              <a:t> </a:t>
            </a:r>
            <a:r>
              <a:rPr lang="es-ES" sz="2400" dirty="0" err="1"/>
              <a:t>pawn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9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0DA8F88F-C147-4D72-9183-76DBA8C28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6987" y="1020372"/>
            <a:ext cx="6490026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How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many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rooks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are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there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/>
            </a:r>
            <a:b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kumimoji="0" lang="es-ES" altLang="es-E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on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the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d-file?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8E119FD-5849-4BB4-8103-384E9734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0DA8F88F-C147-4D72-9183-76DBA8C28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6987" y="1020372"/>
            <a:ext cx="6490026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How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many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rooks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are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there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/>
            </a:r>
            <a:b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kumimoji="0" lang="es-ES" altLang="es-E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on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s-ES" altLang="es-E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the</a:t>
            </a:r>
            <a:r>
              <a: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d-file?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8E119FD-5849-4BB4-8103-384E9734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5F51223-5167-46A5-8C98-5AC0AE48B888}"/>
              </a:ext>
            </a:extLst>
          </p:cNvPr>
          <p:cNvSpPr/>
          <p:nvPr/>
        </p:nvSpPr>
        <p:spPr>
          <a:xfrm>
            <a:off x="6482688" y="4644048"/>
            <a:ext cx="242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70C0"/>
                </a:solidFill>
              </a:rPr>
              <a:t>There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 err="1">
                <a:solidFill>
                  <a:srgbClr val="0070C0"/>
                </a:solidFill>
              </a:rPr>
              <a:t>is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dirty="0"/>
              <a:t>a </a:t>
            </a:r>
            <a:r>
              <a:rPr lang="es-ES" sz="2400" dirty="0" err="1"/>
              <a:t>rook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0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5277AB-1DAC-4FB5-A1CC-42E0E450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73723"/>
            <a:ext cx="6798734" cy="8367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How many kings are there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</a:t>
            </a:r>
            <a:r>
              <a:rPr lang="en-US" dirty="0">
                <a:solidFill>
                  <a:srgbClr val="C00000"/>
                </a:solidFill>
              </a:rPr>
              <a:t>the board?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21DB84-817F-4A14-B16F-A7EB8D25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5277AB-1DAC-4FB5-A1CC-42E0E450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73723"/>
            <a:ext cx="6798734" cy="8230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How many kings are there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on </a:t>
            </a:r>
            <a:r>
              <a:rPr lang="en-US" dirty="0">
                <a:solidFill>
                  <a:srgbClr val="C00000"/>
                </a:solidFill>
              </a:rPr>
              <a:t>the board?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21DB84-817F-4A14-B16F-A7EB8D25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7" y="2532185"/>
            <a:ext cx="3611405" cy="35960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69F7AD1E-A738-40DA-AFC2-55C7320FCC55}"/>
              </a:ext>
            </a:extLst>
          </p:cNvPr>
          <p:cNvSpPr/>
          <p:nvPr/>
        </p:nvSpPr>
        <p:spPr>
          <a:xfrm>
            <a:off x="6578221" y="4644048"/>
            <a:ext cx="2581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00B050"/>
                </a:solidFill>
              </a:rPr>
              <a:t>There</a:t>
            </a:r>
            <a:r>
              <a:rPr lang="es-ES" sz="2400" dirty="0">
                <a:solidFill>
                  <a:srgbClr val="00B050"/>
                </a:solidFill>
              </a:rPr>
              <a:t> are </a:t>
            </a:r>
            <a:r>
              <a:rPr lang="es-ES" sz="2400" dirty="0"/>
              <a:t>2 </a:t>
            </a:r>
            <a:r>
              <a:rPr lang="es-ES" sz="2400" dirty="0" err="1"/>
              <a:t>kings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4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95</TotalTime>
  <Words>80</Words>
  <Application>Microsoft Office PowerPoint</Application>
  <PresentationFormat>Presentación en pantalla (4:3)</PresentationFormat>
  <Paragraphs>25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Orgánico</vt:lpstr>
      <vt:lpstr>English &amp; Chess</vt:lpstr>
      <vt:lpstr>How many pawns are there on the 7th rank?</vt:lpstr>
      <vt:lpstr> How many pawns are there  on the 7th rank?</vt:lpstr>
      <vt:lpstr> How many pawns are there on the 2nd rank?</vt:lpstr>
      <vt:lpstr> How many pawns are there on the 2nd rank?</vt:lpstr>
      <vt:lpstr>How many rooks are there  on the d-file? </vt:lpstr>
      <vt:lpstr>How many rooks are there  on the d-file? </vt:lpstr>
      <vt:lpstr> How many kings are there  on the board?</vt:lpstr>
      <vt:lpstr> How many kings are there  on the board?</vt:lpstr>
      <vt:lpstr>How many queens are there  on the board?</vt:lpstr>
      <vt:lpstr>How many queens are there  on the board?</vt:lpstr>
      <vt:lpstr>How many knights are there on the 4th rank?</vt:lpstr>
      <vt:lpstr>How many knights are there on the 4th rank?</vt:lpstr>
      <vt:lpstr>How many bishops are there  on the f-file?</vt:lpstr>
      <vt:lpstr>How many bishops are there  on the f-file?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&amp; Chess</dc:title>
  <dc:creator>Gonzalo</dc:creator>
  <cp:lastModifiedBy>felix</cp:lastModifiedBy>
  <cp:revision>14</cp:revision>
  <dcterms:created xsi:type="dcterms:W3CDTF">2020-04-07T13:59:02Z</dcterms:created>
  <dcterms:modified xsi:type="dcterms:W3CDTF">2020-04-20T18:26:19Z</dcterms:modified>
</cp:coreProperties>
</file>